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7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9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2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1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BA19-D987-428F-B48D-DAB799193CF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2570-438A-4C67-AF55-11CDC78F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hael\Dropbox\HYPERSPEC\THESIS\thesisSrc\fig\Introduction_H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399"/>
            <a:ext cx="3924301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huge%20%5Clamb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4921079"/>
            <a:ext cx="1809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5137151" y="4267200"/>
            <a:ext cx="958849" cy="942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90700" y="3911600"/>
            <a:ext cx="0" cy="1239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5402799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6501" y="3252786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85351" y="5141189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0486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hael\Dropbox\HYPERSPEC\THESIS\thesisSrc\fig_01Intro\Introduction_HSR_process_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15430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hael\Dropbox\HYPERSPEC\THESIS\thesisSrc\fig_01Intro\Introduction_HSR_process_HS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95400"/>
            <a:ext cx="39243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hael\Dropbox\HYPERSPEC\THESIS\thesisSrc\fig_01Intro\Introduction_HSR_process_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1987"/>
            <a:ext cx="3000376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581400" y="3028949"/>
            <a:ext cx="457200" cy="447675"/>
            <a:chOff x="3657600" y="2524125"/>
            <a:chExt cx="457200" cy="447675"/>
          </a:xfrm>
        </p:grpSpPr>
        <p:sp>
          <p:nvSpPr>
            <p:cNvPr id="4" name="Oval 3"/>
            <p:cNvSpPr/>
            <p:nvPr/>
          </p:nvSpPr>
          <p:spPr>
            <a:xfrm>
              <a:off x="3657600" y="2524125"/>
              <a:ext cx="457200" cy="4476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6" name="Straight Connector 5"/>
            <p:cNvCxnSpPr>
              <a:stCxn id="4" idx="0"/>
              <a:endCxn id="4" idx="4"/>
            </p:cNvCxnSpPr>
            <p:nvPr/>
          </p:nvCxnSpPr>
          <p:spPr>
            <a:xfrm>
              <a:off x="3886200" y="2524125"/>
              <a:ext cx="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2"/>
              <a:endCxn id="4" idx="6"/>
            </p:cNvCxnSpPr>
            <p:nvPr/>
          </p:nvCxnSpPr>
          <p:spPr>
            <a:xfrm>
              <a:off x="3657600" y="2747963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1026" idx="3"/>
            <a:endCxn id="4" idx="0"/>
          </p:cNvCxnSpPr>
          <p:nvPr/>
        </p:nvCxnSpPr>
        <p:spPr>
          <a:xfrm>
            <a:off x="2914650" y="1757363"/>
            <a:ext cx="895350" cy="127158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8" idx="3"/>
            <a:endCxn id="4" idx="4"/>
          </p:cNvCxnSpPr>
          <p:nvPr/>
        </p:nvCxnSpPr>
        <p:spPr>
          <a:xfrm flipV="1">
            <a:off x="3076576" y="3476624"/>
            <a:ext cx="733424" cy="122078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6"/>
            <a:endCxn id="1027" idx="1"/>
          </p:cNvCxnSpPr>
          <p:nvPr/>
        </p:nvCxnSpPr>
        <p:spPr>
          <a:xfrm>
            <a:off x="4038600" y="3252787"/>
            <a:ext cx="1181100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3125" y="2208490"/>
            <a:ext cx="107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HS Image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19766" y="5638800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 Image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0" y="5269468"/>
            <a:ext cx="220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Full-resolution 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535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0" y="457200"/>
            <a:ext cx="8382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457200"/>
            <a:ext cx="838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457200"/>
            <a:ext cx="838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397" y="1295400"/>
            <a:ext cx="8382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597" y="1295400"/>
            <a:ext cx="838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2133600"/>
            <a:ext cx="8382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295400"/>
            <a:ext cx="838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597" y="2133600"/>
            <a:ext cx="838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2133600"/>
            <a:ext cx="838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6229" y="1524000"/>
            <a:ext cx="8382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64429" y="1524000"/>
            <a:ext cx="838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02629" y="1524000"/>
            <a:ext cx="838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6026" y="2362200"/>
            <a:ext cx="838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64226" y="2362200"/>
            <a:ext cx="838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6229" y="3200400"/>
            <a:ext cx="838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02629" y="2362200"/>
            <a:ext cx="838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64226" y="3200400"/>
            <a:ext cx="838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02629" y="3200400"/>
            <a:ext cx="838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0429" y="1905000"/>
            <a:ext cx="8382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678629" y="1905000"/>
            <a:ext cx="838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16829" y="1905000"/>
            <a:ext cx="838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40226" y="2743200"/>
            <a:ext cx="8382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678426" y="2743200"/>
            <a:ext cx="838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40429" y="3581400"/>
            <a:ext cx="8382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516829" y="2743200"/>
            <a:ext cx="838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8426" y="3581400"/>
            <a:ext cx="838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16829" y="3581400"/>
            <a:ext cx="8382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2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-1143000" y="4495800"/>
            <a:ext cx="11201400" cy="2362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ichael\Dropbox\HYPERSPEC\THESIS\thesisSrc\fig_02HSR_Problem\H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-2100144"/>
            <a:ext cx="39243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arallelogram 7"/>
          <p:cNvSpPr/>
          <p:nvPr/>
        </p:nvSpPr>
        <p:spPr>
          <a:xfrm rot="5400000" flipH="1">
            <a:off x="2601913" y="-752356"/>
            <a:ext cx="3914776" cy="1219200"/>
          </a:xfrm>
          <a:prstGeom prst="parallelogram">
            <a:avLst>
              <a:gd name="adj" fmla="val 89695"/>
            </a:avLst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 rot="5400000" flipH="1">
            <a:off x="3933321" y="-695206"/>
            <a:ext cx="3914776" cy="1104900"/>
          </a:xfrm>
          <a:prstGeom prst="parallelogram">
            <a:avLst>
              <a:gd name="adj" fmla="val 100978"/>
            </a:avLst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 rot="5400000" flipH="1">
            <a:off x="1087438" y="-685682"/>
            <a:ext cx="3914776" cy="1085850"/>
          </a:xfrm>
          <a:prstGeom prst="parallelogram">
            <a:avLst>
              <a:gd name="adj" fmla="val 101233"/>
            </a:avLst>
          </a:prstGeom>
          <a:solidFill>
            <a:srgbClr val="7030A0">
              <a:alpha val="3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Michael\Dropbox\HYPERSPEC\THESIS\thesisSrc\fig_02HSR_Problem\HSI_leftSi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594225"/>
            <a:ext cx="2857500" cy="2133600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chael\Dropbox\HYPERSPEC\THESIS\thesisSrc\fig_02HSR_Problem\HSI_middleS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94225"/>
            <a:ext cx="2857500" cy="213360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chael\Dropbox\HYPERSPEC\THESIS\thesisSrc\fig_02HSR_Problem\HSI_rightSi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94225"/>
            <a:ext cx="2867025" cy="2133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29905" y="5105400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…</a:t>
            </a:r>
            <a:endParaRPr lang="en-US" sz="6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5105400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…</a:t>
            </a:r>
            <a:endParaRPr lang="en-US" sz="6000" b="1" dirty="0"/>
          </a:p>
        </p:txBody>
      </p:sp>
      <p:cxnSp>
        <p:nvCxnSpPr>
          <p:cNvPr id="11" name="Elbow Connector 10"/>
          <p:cNvCxnSpPr>
            <a:stCxn id="9" idx="5"/>
            <a:endCxn id="2051" idx="0"/>
          </p:cNvCxnSpPr>
          <p:nvPr/>
        </p:nvCxnSpPr>
        <p:spPr>
          <a:xfrm rot="5400000">
            <a:off x="76882" y="1626280"/>
            <a:ext cx="3329213" cy="2606676"/>
          </a:xfrm>
          <a:prstGeom prst="bentConnector3">
            <a:avLst>
              <a:gd name="adj1" fmla="val 76894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5"/>
            <a:endCxn id="2053" idx="0"/>
          </p:cNvCxnSpPr>
          <p:nvPr/>
        </p:nvCxnSpPr>
        <p:spPr>
          <a:xfrm rot="16200000" flipH="1">
            <a:off x="5536688" y="1610800"/>
            <a:ext cx="3337446" cy="2629404"/>
          </a:xfrm>
          <a:prstGeom prst="bentConnector3">
            <a:avLst>
              <a:gd name="adj1" fmla="val 7796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-997960" y="7010400"/>
            <a:ext cx="28575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951" y="7010400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23191" y="7010400"/>
            <a:ext cx="28575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5102" y="7010400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96125" y="7026234"/>
            <a:ext cx="28575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98036" y="7026234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pic>
        <p:nvPicPr>
          <p:cNvPr id="25" name="Picture 4" descr="https://latex.codecogs.com/gif.latex?%5Chuge%20%5Clamb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5532437"/>
            <a:ext cx="1809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0334625" y="4594224"/>
            <a:ext cx="0" cy="21336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67446" y="-2076334"/>
            <a:ext cx="86891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https://latex.codecogs.com/gif.latex?%5Chuge%20%5Clamb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58" y="-1904885"/>
            <a:ext cx="1809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1998636" y="-997213"/>
            <a:ext cx="0" cy="277640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76266" y="-6613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cxnSp>
        <p:nvCxnSpPr>
          <p:cNvPr id="36" name="Straight Arrow Connector 35"/>
          <p:cNvCxnSpPr>
            <a:stCxn id="8" idx="5"/>
            <a:endCxn id="2052" idx="0"/>
          </p:cNvCxnSpPr>
          <p:nvPr/>
        </p:nvCxnSpPr>
        <p:spPr>
          <a:xfrm>
            <a:off x="4559301" y="1267851"/>
            <a:ext cx="69849" cy="332637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43159" y="-1672535"/>
            <a:ext cx="4928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Folded Hyperspectral Image</a:t>
            </a:r>
            <a:endParaRPr lang="en-US" sz="3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19800" y="3048000"/>
            <a:ext cx="535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Unfolded </a:t>
            </a:r>
            <a:r>
              <a:rPr lang="en-US" sz="3200" b="1" dirty="0" smtClean="0"/>
              <a:t>Hyperspectral Image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8760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32223</TotalTime>
  <Words>20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11</cp:revision>
  <dcterms:created xsi:type="dcterms:W3CDTF">2017-03-03T06:51:10Z</dcterms:created>
  <dcterms:modified xsi:type="dcterms:W3CDTF">2017-04-05T07:02:30Z</dcterms:modified>
</cp:coreProperties>
</file>