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7"/>
  </p:notesMasterIdLst>
  <p:sldIdLst>
    <p:sldId id="335" r:id="rId5"/>
    <p:sldId id="412" r:id="rId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en Bowers" initials="DB" lastIdx="8" clrIdx="0">
    <p:extLst>
      <p:ext uri="{19B8F6BF-5375-455C-9EA6-DF929625EA0E}">
        <p15:presenceInfo xmlns:p15="http://schemas.microsoft.com/office/powerpoint/2012/main" userId="Darien Bowers" providerId="None"/>
      </p:ext>
    </p:extLst>
  </p:cmAuthor>
  <p:cmAuthor id="2" name="Anna-Marie Claassen" initials="AC" lastIdx="2" clrIdx="1">
    <p:extLst>
      <p:ext uri="{19B8F6BF-5375-455C-9EA6-DF929625EA0E}">
        <p15:presenceInfo xmlns:p15="http://schemas.microsoft.com/office/powerpoint/2012/main" userId="Anna-Marie Claas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D30"/>
    <a:srgbClr val="F8AD9E"/>
    <a:srgbClr val="3B414B"/>
    <a:srgbClr val="B81237"/>
    <a:srgbClr val="BC1E39"/>
    <a:srgbClr val="02265D"/>
    <a:srgbClr val="9690A2"/>
    <a:srgbClr val="D8D8C9"/>
    <a:srgbClr val="D8D8CA"/>
    <a:srgbClr val="CCE8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0"/>
    <p:restoredTop sz="90720" autoAdjust="0"/>
  </p:normalViewPr>
  <p:slideViewPr>
    <p:cSldViewPr snapToGrid="0" snapToObjects="1">
      <p:cViewPr varScale="1">
        <p:scale>
          <a:sx n="120" d="100"/>
          <a:sy n="120" d="100"/>
        </p:scale>
        <p:origin x="102" y="636"/>
      </p:cViewPr>
      <p:guideLst/>
    </p:cSldViewPr>
  </p:slideViewPr>
  <p:notesTextViewPr>
    <p:cViewPr>
      <p:scale>
        <a:sx n="3" d="2"/>
        <a:sy n="3" d="2"/>
      </p:scale>
      <p:origin x="0" y="0"/>
    </p:cViewPr>
  </p:notesTextViewPr>
  <p:notesViewPr>
    <p:cSldViewPr snapToGrid="0" snapToObjects="1">
      <p:cViewPr varScale="1">
        <p:scale>
          <a:sx n="88" d="100"/>
          <a:sy n="88" d="100"/>
        </p:scale>
        <p:origin x="382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F590CD7D-93DA-3C4B-8554-CC95A51207F0}" type="datetimeFigureOut">
              <a:rPr lang="en-US" smtClean="0"/>
              <a:t>9/2/2025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7633CF3-93BE-F449-A9F6-91B579183C58}" type="slidenum">
              <a:rPr lang="en-US" smtClean="0"/>
              <a:t>‹#›</a:t>
            </a:fld>
            <a:endParaRPr lang="en-US"/>
          </a:p>
        </p:txBody>
      </p:sp>
    </p:spTree>
    <p:extLst>
      <p:ext uri="{BB962C8B-B14F-4D97-AF65-F5344CB8AC3E}">
        <p14:creationId xmlns:p14="http://schemas.microsoft.com/office/powerpoint/2010/main" val="274802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633CF3-93BE-F449-A9F6-91B579183C58}" type="slidenum">
              <a:rPr lang="en-US" smtClean="0"/>
              <a:t>1</a:t>
            </a:fld>
            <a:endParaRPr lang="en-US"/>
          </a:p>
        </p:txBody>
      </p:sp>
    </p:spTree>
    <p:extLst>
      <p:ext uri="{BB962C8B-B14F-4D97-AF65-F5344CB8AC3E}">
        <p14:creationId xmlns:p14="http://schemas.microsoft.com/office/powerpoint/2010/main" val="204648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blipFill dpi="0" rotWithShape="1">
          <a:blip r:embed="rId2">
            <a:lum/>
          </a:blip>
          <a:srcRect/>
          <a:stretch>
            <a:fillRect l="-2000" b="-9000"/>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9B4DB3-5954-3A4F-BC59-C6B386594B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2779516"/>
            <a:ext cx="12192000" cy="4078485"/>
          </a:xfrm>
          <a:prstGeom prst="rect">
            <a:avLst/>
          </a:prstGeom>
        </p:spPr>
      </p:pic>
      <p:pic>
        <p:nvPicPr>
          <p:cNvPr id="10" name="Picture 9">
            <a:extLst>
              <a:ext uri="{FF2B5EF4-FFF2-40B4-BE49-F238E27FC236}">
                <a16:creationId xmlns:a16="http://schemas.microsoft.com/office/drawing/2014/main" id="{7762F3AB-9F77-5E42-99D5-FA73EEA8DE9E}"/>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1845513"/>
            <a:ext cx="6324340" cy="5012487"/>
          </a:xfrm>
          <a:prstGeom prst="rect">
            <a:avLst/>
          </a:prstGeom>
        </p:spPr>
      </p:pic>
      <p:sp>
        <p:nvSpPr>
          <p:cNvPr id="2" name="TextBox 1">
            <a:extLst>
              <a:ext uri="{FF2B5EF4-FFF2-40B4-BE49-F238E27FC236}">
                <a16:creationId xmlns:a16="http://schemas.microsoft.com/office/drawing/2014/main" id="{05BBCA97-12E1-F245-8C2B-8410FD02F179}"/>
              </a:ext>
            </a:extLst>
          </p:cNvPr>
          <p:cNvSpPr txBox="1"/>
          <p:nvPr userDrawn="1"/>
        </p:nvSpPr>
        <p:spPr>
          <a:xfrm>
            <a:off x="11762281" y="1761344"/>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2" name="Title 1">
            <a:extLst>
              <a:ext uri="{FF2B5EF4-FFF2-40B4-BE49-F238E27FC236}">
                <a16:creationId xmlns:a16="http://schemas.microsoft.com/office/drawing/2014/main" id="{86749FF7-7B45-AE4B-AB8F-3B7F34938792}"/>
              </a:ext>
            </a:extLst>
          </p:cNvPr>
          <p:cNvSpPr>
            <a:spLocks noGrp="1"/>
          </p:cNvSpPr>
          <p:nvPr>
            <p:ph type="ctrTitle"/>
          </p:nvPr>
        </p:nvSpPr>
        <p:spPr>
          <a:xfrm>
            <a:off x="542109" y="2390985"/>
            <a:ext cx="5074209" cy="2310879"/>
          </a:xfrm>
        </p:spPr>
        <p:txBody>
          <a:bodyPr tIns="0" bIns="0" anchor="b">
            <a:normAutofit/>
          </a:bodyPr>
          <a:lstStyle>
            <a:lvl1pPr algn="l">
              <a:defRPr sz="3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E6F18DFB-F8A5-5C40-B888-5C837C900602}"/>
              </a:ext>
            </a:extLst>
          </p:cNvPr>
          <p:cNvSpPr>
            <a:spLocks noGrp="1"/>
          </p:cNvSpPr>
          <p:nvPr>
            <p:ph type="subTitle" idx="1" hasCustomPrompt="1"/>
          </p:nvPr>
        </p:nvSpPr>
        <p:spPr>
          <a:xfrm>
            <a:off x="542108" y="4983302"/>
            <a:ext cx="4864779" cy="279400"/>
          </a:xfrm>
        </p:spPr>
        <p:txBody>
          <a:bodyPr tIns="0" bIns="0"/>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 heading style</a:t>
            </a:r>
          </a:p>
        </p:txBody>
      </p:sp>
      <p:sp>
        <p:nvSpPr>
          <p:cNvPr id="14" name="Text Placeholder 7">
            <a:extLst>
              <a:ext uri="{FF2B5EF4-FFF2-40B4-BE49-F238E27FC236}">
                <a16:creationId xmlns:a16="http://schemas.microsoft.com/office/drawing/2014/main" id="{DB8575C1-D67C-6F47-B1D6-50D7C73A4778}"/>
              </a:ext>
            </a:extLst>
          </p:cNvPr>
          <p:cNvSpPr>
            <a:spLocks noGrp="1"/>
          </p:cNvSpPr>
          <p:nvPr>
            <p:ph type="body" sz="quarter" idx="12"/>
          </p:nvPr>
        </p:nvSpPr>
        <p:spPr>
          <a:xfrm>
            <a:off x="542109" y="5544141"/>
            <a:ext cx="2815167" cy="279400"/>
          </a:xfrm>
        </p:spPr>
        <p:txBody>
          <a:bodyPr tIns="0" bIns="0" anchor="t" anchorCtr="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sp>
        <p:nvSpPr>
          <p:cNvPr id="15" name="Slide Number Placeholder 23">
            <a:extLst>
              <a:ext uri="{FF2B5EF4-FFF2-40B4-BE49-F238E27FC236}">
                <a16:creationId xmlns:a16="http://schemas.microsoft.com/office/drawing/2014/main" id="{B28910EC-58D5-8B41-A685-1F0E81E8C912}"/>
              </a:ext>
            </a:extLst>
          </p:cNvPr>
          <p:cNvSpPr txBox="1">
            <a:spLocks/>
          </p:cNvSpPr>
          <p:nvPr userDrawn="1"/>
        </p:nvSpPr>
        <p:spPr>
          <a:xfrm>
            <a:off x="417468" y="6341900"/>
            <a:ext cx="6199784" cy="279401"/>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900" b="0" i="1" kern="1200" dirty="0">
                <a:solidFill>
                  <a:schemeClr val="tx1"/>
                </a:solidFill>
                <a:effectLst/>
                <a:latin typeface="Georgia" panose="02040502050405020303" pitchFamily="18" charset="0"/>
                <a:ea typeface="+mn-ea"/>
                <a:cs typeface="+mn-cs"/>
              </a:rPr>
              <a:t>Hospitality  |  Compassion  |  Respect  |  Justice  |  Excellence</a:t>
            </a:r>
          </a:p>
        </p:txBody>
      </p:sp>
      <p:pic>
        <p:nvPicPr>
          <p:cNvPr id="16" name="Picture 15">
            <a:extLst>
              <a:ext uri="{FF2B5EF4-FFF2-40B4-BE49-F238E27FC236}">
                <a16:creationId xmlns:a16="http://schemas.microsoft.com/office/drawing/2014/main" id="{4F7D21CE-2143-8C46-AA49-BE9EED77CA1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491780" y="5683841"/>
            <a:ext cx="2935132" cy="1031516"/>
          </a:xfrm>
          <a:prstGeom prst="rect">
            <a:avLst/>
          </a:prstGeom>
        </p:spPr>
      </p:pic>
    </p:spTree>
    <p:extLst>
      <p:ext uri="{BB962C8B-B14F-4D97-AF65-F5344CB8AC3E}">
        <p14:creationId xmlns:p14="http://schemas.microsoft.com/office/powerpoint/2010/main" val="191155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1">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A0536E0-F0B3-584E-9F88-D99D3EB1CC2F}"/>
              </a:ext>
            </a:extLst>
          </p:cNvPr>
          <p:cNvSpPr>
            <a:spLocks noGrp="1"/>
          </p:cNvSpPr>
          <p:nvPr>
            <p:ph type="chart" sz="quarter" idx="15"/>
          </p:nvPr>
        </p:nvSpPr>
        <p:spPr>
          <a:xfrm>
            <a:off x="6186515" y="1090278"/>
            <a:ext cx="5417052" cy="4997786"/>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58934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har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Chart Placeholder 3">
            <a:extLst>
              <a:ext uri="{FF2B5EF4-FFF2-40B4-BE49-F238E27FC236}">
                <a16:creationId xmlns:a16="http://schemas.microsoft.com/office/drawing/2014/main" id="{8BF10DD4-2AEE-5042-9ABC-F8CF69C01846}"/>
              </a:ext>
            </a:extLst>
          </p:cNvPr>
          <p:cNvSpPr>
            <a:spLocks noGrp="1"/>
          </p:cNvSpPr>
          <p:nvPr>
            <p:ph type="chart" sz="quarter" idx="15"/>
          </p:nvPr>
        </p:nvSpPr>
        <p:spPr>
          <a:xfrm>
            <a:off x="6186515" y="1090278"/>
            <a:ext cx="5417052" cy="4997786"/>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9" name="Title 1">
            <a:extLst>
              <a:ext uri="{FF2B5EF4-FFF2-40B4-BE49-F238E27FC236}">
                <a16:creationId xmlns:a16="http://schemas.microsoft.com/office/drawing/2014/main" id="{76037DEE-BE8C-7C41-8E07-766C7B1BF198}"/>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8" name="Footer Placeholder 24">
            <a:extLst>
              <a:ext uri="{FF2B5EF4-FFF2-40B4-BE49-F238E27FC236}">
                <a16:creationId xmlns:a16="http://schemas.microsoft.com/office/drawing/2014/main" id="{A1CFF5D2-97A6-974A-AD46-69A960B8E9BB}"/>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5476CF0E-9D24-D24D-995F-EF5B8BD8043B}"/>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0B3FB17D-E95F-8740-A599-0763432A8495}"/>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82042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Table 1">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A9166FA1-E782-3C4D-8E1F-E90733810718}"/>
              </a:ext>
            </a:extLst>
          </p:cNvPr>
          <p:cNvSpPr>
            <a:spLocks noGrp="1"/>
          </p:cNvSpPr>
          <p:nvPr>
            <p:ph type="tbl" sz="quarter" idx="17"/>
          </p:nvPr>
        </p:nvSpPr>
        <p:spPr>
          <a:xfrm>
            <a:off x="6186516" y="1090277"/>
            <a:ext cx="5385553" cy="4997786"/>
          </a:xfrm>
        </p:spPr>
        <p:txBody>
          <a:bodyPr/>
          <a:lstStyle/>
          <a:p>
            <a:r>
              <a:rPr lang="en-US"/>
              <a:t>Click icon to add table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49791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Table 2">
    <p:bg>
      <p:bgPr>
        <a:solidFill>
          <a:schemeClr val="bg2"/>
        </a:solidFill>
        <a:effectLst/>
      </p:bgPr>
    </p:bg>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A9166FA1-E782-3C4D-8E1F-E90733810718}"/>
              </a:ext>
            </a:extLst>
          </p:cNvPr>
          <p:cNvSpPr>
            <a:spLocks noGrp="1"/>
          </p:cNvSpPr>
          <p:nvPr>
            <p:ph type="tbl" sz="quarter" idx="17"/>
          </p:nvPr>
        </p:nvSpPr>
        <p:spPr>
          <a:xfrm>
            <a:off x="6186516" y="1090277"/>
            <a:ext cx="5385553" cy="4997786"/>
          </a:xfrm>
        </p:spPr>
        <p:txBody>
          <a:bodyPr/>
          <a:lstStyle/>
          <a:p>
            <a:r>
              <a:rPr lang="en-US"/>
              <a:t>Click icon to add table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42242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Chart Placeholder 3">
            <a:extLst>
              <a:ext uri="{FF2B5EF4-FFF2-40B4-BE49-F238E27FC236}">
                <a16:creationId xmlns:a16="http://schemas.microsoft.com/office/drawing/2014/main" id="{0AA13D16-61EE-3348-9B29-C648B7152880}"/>
              </a:ext>
            </a:extLst>
          </p:cNvPr>
          <p:cNvSpPr>
            <a:spLocks noGrp="1"/>
          </p:cNvSpPr>
          <p:nvPr>
            <p:ph type="chart" sz="quarter" idx="16"/>
          </p:nvPr>
        </p:nvSpPr>
        <p:spPr>
          <a:xfrm>
            <a:off x="532107" y="1606205"/>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8" name="Text Placeholder 20">
            <a:extLst>
              <a:ext uri="{FF2B5EF4-FFF2-40B4-BE49-F238E27FC236}">
                <a16:creationId xmlns:a16="http://schemas.microsoft.com/office/drawing/2014/main" id="{CE28D813-6F67-1748-8F2C-698641DE22D0}"/>
              </a:ext>
            </a:extLst>
          </p:cNvPr>
          <p:cNvSpPr>
            <a:spLocks noGrp="1"/>
          </p:cNvSpPr>
          <p:nvPr>
            <p:ph type="body" sz="quarter" idx="13"/>
          </p:nvPr>
        </p:nvSpPr>
        <p:spPr>
          <a:xfrm>
            <a:off x="531286" y="5531839"/>
            <a:ext cx="5416549" cy="732229"/>
          </a:xfrm>
        </p:spPr>
        <p:txBody>
          <a:bodyPr tIns="0" bIns="0"/>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Edit Master text styles</a:t>
            </a:r>
          </a:p>
        </p:txBody>
      </p:sp>
      <p:sp>
        <p:nvSpPr>
          <p:cNvPr id="11" name="Chart Placeholder 3">
            <a:extLst>
              <a:ext uri="{FF2B5EF4-FFF2-40B4-BE49-F238E27FC236}">
                <a16:creationId xmlns:a16="http://schemas.microsoft.com/office/drawing/2014/main" id="{60E366D9-67FB-9F40-93CB-204432E8E271}"/>
              </a:ext>
            </a:extLst>
          </p:cNvPr>
          <p:cNvSpPr>
            <a:spLocks noGrp="1"/>
          </p:cNvSpPr>
          <p:nvPr>
            <p:ph type="chart" sz="quarter" idx="17"/>
          </p:nvPr>
        </p:nvSpPr>
        <p:spPr>
          <a:xfrm>
            <a:off x="6184049" y="1603908"/>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12" name="Text Placeholder 20">
            <a:extLst>
              <a:ext uri="{FF2B5EF4-FFF2-40B4-BE49-F238E27FC236}">
                <a16:creationId xmlns:a16="http://schemas.microsoft.com/office/drawing/2014/main" id="{1EFCE635-E2AB-DA48-A495-6C66CF6883A9}"/>
              </a:ext>
            </a:extLst>
          </p:cNvPr>
          <p:cNvSpPr>
            <a:spLocks noGrp="1"/>
          </p:cNvSpPr>
          <p:nvPr>
            <p:ph type="body" sz="quarter" idx="18"/>
          </p:nvPr>
        </p:nvSpPr>
        <p:spPr>
          <a:xfrm>
            <a:off x="6183227" y="5529542"/>
            <a:ext cx="5416549" cy="732229"/>
          </a:xfrm>
        </p:spPr>
        <p:txBody>
          <a:bodyPr tIns="0" bIns="0"/>
          <a:lstStyle>
            <a:lvl1pPr marL="0" indent="0">
              <a:buNone/>
              <a:defRPr sz="12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US"/>
              <a:t>Edit Master text styles</a:t>
            </a:r>
          </a:p>
        </p:txBody>
      </p:sp>
      <p:sp>
        <p:nvSpPr>
          <p:cNvPr id="13" name="Footer Placeholder 24">
            <a:extLst>
              <a:ext uri="{FF2B5EF4-FFF2-40B4-BE49-F238E27FC236}">
                <a16:creationId xmlns:a16="http://schemas.microsoft.com/office/drawing/2014/main" id="{367BA401-00A8-EB48-9BA7-D8A246E62313}"/>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5" name="Subtitle 2">
            <a:extLst>
              <a:ext uri="{FF2B5EF4-FFF2-40B4-BE49-F238E27FC236}">
                <a16:creationId xmlns:a16="http://schemas.microsoft.com/office/drawing/2014/main" id="{3ADA2785-EEED-304C-90E0-1B1F8D933989}"/>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13692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9" name="Title 1">
            <a:extLst>
              <a:ext uri="{FF2B5EF4-FFF2-40B4-BE49-F238E27FC236}">
                <a16:creationId xmlns:a16="http://schemas.microsoft.com/office/drawing/2014/main" id="{76037DEE-BE8C-7C41-8E07-766C7B1BF198}"/>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Chart Placeholder 3">
            <a:extLst>
              <a:ext uri="{FF2B5EF4-FFF2-40B4-BE49-F238E27FC236}">
                <a16:creationId xmlns:a16="http://schemas.microsoft.com/office/drawing/2014/main" id="{9804B9EF-B459-6F49-A951-37B2652741BF}"/>
              </a:ext>
            </a:extLst>
          </p:cNvPr>
          <p:cNvSpPr>
            <a:spLocks noGrp="1"/>
          </p:cNvSpPr>
          <p:nvPr>
            <p:ph type="chart" sz="quarter" idx="17"/>
          </p:nvPr>
        </p:nvSpPr>
        <p:spPr>
          <a:xfrm>
            <a:off x="532107" y="1606205"/>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8" name="Text Placeholder 20">
            <a:extLst>
              <a:ext uri="{FF2B5EF4-FFF2-40B4-BE49-F238E27FC236}">
                <a16:creationId xmlns:a16="http://schemas.microsoft.com/office/drawing/2014/main" id="{8C66E0A1-EFF3-9346-8791-CDFB9813E018}"/>
              </a:ext>
            </a:extLst>
          </p:cNvPr>
          <p:cNvSpPr>
            <a:spLocks noGrp="1"/>
          </p:cNvSpPr>
          <p:nvPr>
            <p:ph type="body" sz="quarter" idx="13"/>
          </p:nvPr>
        </p:nvSpPr>
        <p:spPr>
          <a:xfrm>
            <a:off x="531286" y="5531839"/>
            <a:ext cx="5416549" cy="732229"/>
          </a:xfrm>
        </p:spPr>
        <p:txBody>
          <a:bodyPr tIns="0" bIns="0"/>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Edit Master text styles</a:t>
            </a:r>
          </a:p>
        </p:txBody>
      </p:sp>
      <p:sp>
        <p:nvSpPr>
          <p:cNvPr id="13" name="Chart Placeholder 3">
            <a:extLst>
              <a:ext uri="{FF2B5EF4-FFF2-40B4-BE49-F238E27FC236}">
                <a16:creationId xmlns:a16="http://schemas.microsoft.com/office/drawing/2014/main" id="{12B35BC5-89C4-CE42-B11A-5DA7A90DC47A}"/>
              </a:ext>
            </a:extLst>
          </p:cNvPr>
          <p:cNvSpPr>
            <a:spLocks noGrp="1"/>
          </p:cNvSpPr>
          <p:nvPr>
            <p:ph type="chart" sz="quarter" idx="18"/>
          </p:nvPr>
        </p:nvSpPr>
        <p:spPr>
          <a:xfrm>
            <a:off x="6184049" y="1603908"/>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14" name="Text Placeholder 20">
            <a:extLst>
              <a:ext uri="{FF2B5EF4-FFF2-40B4-BE49-F238E27FC236}">
                <a16:creationId xmlns:a16="http://schemas.microsoft.com/office/drawing/2014/main" id="{F6C4CFFC-43C7-C249-8DAF-BDE18A9F5957}"/>
              </a:ext>
            </a:extLst>
          </p:cNvPr>
          <p:cNvSpPr>
            <a:spLocks noGrp="1"/>
          </p:cNvSpPr>
          <p:nvPr>
            <p:ph type="body" sz="quarter" idx="19"/>
          </p:nvPr>
        </p:nvSpPr>
        <p:spPr>
          <a:xfrm>
            <a:off x="6183227" y="5529542"/>
            <a:ext cx="5416549" cy="732229"/>
          </a:xfrm>
        </p:spPr>
        <p:txBody>
          <a:bodyPr tIns="0" bIns="0"/>
          <a:lstStyle>
            <a:lvl1pPr marL="0" indent="0">
              <a:buNone/>
              <a:defRPr sz="12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US"/>
              <a:t>Edit Master text styles</a:t>
            </a:r>
          </a:p>
        </p:txBody>
      </p:sp>
      <p:sp>
        <p:nvSpPr>
          <p:cNvPr id="10" name="Footer Placeholder 24">
            <a:extLst>
              <a:ext uri="{FF2B5EF4-FFF2-40B4-BE49-F238E27FC236}">
                <a16:creationId xmlns:a16="http://schemas.microsoft.com/office/drawing/2014/main" id="{500FC0B6-3C84-C245-AB59-32F1D6CC6567}"/>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5" name="Subtitle 2">
            <a:extLst>
              <a:ext uri="{FF2B5EF4-FFF2-40B4-BE49-F238E27FC236}">
                <a16:creationId xmlns:a16="http://schemas.microsoft.com/office/drawing/2014/main" id="{4E1CC324-F91A-DC4A-B0F8-8549D54CF27C}"/>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265344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mage 1">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92A99D3-34B7-C84D-BDF6-B400274C4B56}"/>
              </a:ext>
            </a:extLst>
          </p:cNvPr>
          <p:cNvSpPr>
            <a:spLocks noGrp="1"/>
          </p:cNvSpPr>
          <p:nvPr>
            <p:ph type="pic" sz="quarter" idx="14"/>
          </p:nvPr>
        </p:nvSpPr>
        <p:spPr>
          <a:xfrm>
            <a:off x="531284" y="1672985"/>
            <a:ext cx="11072283" cy="4415078"/>
          </a:xfrm>
        </p:spPr>
        <p:txBody>
          <a:bodyPr/>
          <a:lstStyle>
            <a:lvl1pPr marL="0" indent="0">
              <a:buFont typeface="Arial" panose="020B0604020202020204" pitchFamily="34" charset="0"/>
              <a:buNone/>
              <a:defRPr/>
            </a:lvl1pPr>
          </a:lstStyle>
          <a:p>
            <a:r>
              <a:rPr lang="en-US"/>
              <a:t>Click icon to add picture</a:t>
            </a:r>
          </a:p>
        </p:txBody>
      </p:sp>
      <p:sp>
        <p:nvSpPr>
          <p:cNvPr id="4" name="Slide Number Placeholder 3">
            <a:extLst>
              <a:ext uri="{FF2B5EF4-FFF2-40B4-BE49-F238E27FC236}">
                <a16:creationId xmlns:a16="http://schemas.microsoft.com/office/drawing/2014/main" id="{20781576-9CD8-9241-99BF-486B37901F19}"/>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9" name="Title 1">
            <a:extLst>
              <a:ext uri="{FF2B5EF4-FFF2-40B4-BE49-F238E27FC236}">
                <a16:creationId xmlns:a16="http://schemas.microsoft.com/office/drawing/2014/main" id="{4A5B4A7B-3C48-7943-B45A-84FC9EB2C4F1}"/>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6" name="Subtitle 2">
            <a:extLst>
              <a:ext uri="{FF2B5EF4-FFF2-40B4-BE49-F238E27FC236}">
                <a16:creationId xmlns:a16="http://schemas.microsoft.com/office/drawing/2014/main" id="{C35D34FE-4BA4-8C4A-B6E6-253EAA1A5136}"/>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7" name="Footer Placeholder 24">
            <a:extLst>
              <a:ext uri="{FF2B5EF4-FFF2-40B4-BE49-F238E27FC236}">
                <a16:creationId xmlns:a16="http://schemas.microsoft.com/office/drawing/2014/main" id="{00BDD445-4BA7-6C4C-A1F7-AA7BD51CD342}"/>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Tree>
    <p:extLst>
      <p:ext uri="{BB962C8B-B14F-4D97-AF65-F5344CB8AC3E}">
        <p14:creationId xmlns:p14="http://schemas.microsoft.com/office/powerpoint/2010/main" val="231410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mage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8" name="Title 1">
            <a:extLst>
              <a:ext uri="{FF2B5EF4-FFF2-40B4-BE49-F238E27FC236}">
                <a16:creationId xmlns:a16="http://schemas.microsoft.com/office/drawing/2014/main" id="{A75EB9D3-0306-5747-B1FA-0E77ACA2A60A}"/>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9" name="Picture Placeholder 17">
            <a:extLst>
              <a:ext uri="{FF2B5EF4-FFF2-40B4-BE49-F238E27FC236}">
                <a16:creationId xmlns:a16="http://schemas.microsoft.com/office/drawing/2014/main" id="{BA8C606F-0ECD-0143-BBBA-BE18F300B230}"/>
              </a:ext>
            </a:extLst>
          </p:cNvPr>
          <p:cNvSpPr>
            <a:spLocks noGrp="1"/>
          </p:cNvSpPr>
          <p:nvPr>
            <p:ph type="pic" sz="quarter" idx="15"/>
          </p:nvPr>
        </p:nvSpPr>
        <p:spPr>
          <a:xfrm>
            <a:off x="531284" y="1672985"/>
            <a:ext cx="11072283" cy="4415078"/>
          </a:xfrm>
        </p:spPr>
        <p:txBody>
          <a:bodyPr/>
          <a:lstStyle>
            <a:lvl1pPr marL="0" indent="0">
              <a:buFont typeface="Arial" panose="020B0604020202020204" pitchFamily="34" charset="0"/>
              <a:buNone/>
              <a:defRPr/>
            </a:lvl1pPr>
          </a:lstStyle>
          <a:p>
            <a:r>
              <a:rPr lang="en-US"/>
              <a:t>Click icon to add picture</a:t>
            </a:r>
          </a:p>
        </p:txBody>
      </p:sp>
      <p:sp>
        <p:nvSpPr>
          <p:cNvPr id="11" name="Subtitle 2">
            <a:extLst>
              <a:ext uri="{FF2B5EF4-FFF2-40B4-BE49-F238E27FC236}">
                <a16:creationId xmlns:a16="http://schemas.microsoft.com/office/drawing/2014/main" id="{C5EA115A-6230-2F46-B61B-73A6812B0222}"/>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2" name="TextBox 1">
            <a:extLst>
              <a:ext uri="{FF2B5EF4-FFF2-40B4-BE49-F238E27FC236}">
                <a16:creationId xmlns:a16="http://schemas.microsoft.com/office/drawing/2014/main" id="{44725D64-9089-3643-BBDA-59422B276DC2}"/>
              </a:ext>
            </a:extLst>
          </p:cNvPr>
          <p:cNvSpPr txBox="1"/>
          <p:nvPr userDrawn="1"/>
        </p:nvSpPr>
        <p:spPr>
          <a:xfrm>
            <a:off x="6312493" y="-777667"/>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Footer Placeholder 24">
            <a:extLst>
              <a:ext uri="{FF2B5EF4-FFF2-40B4-BE49-F238E27FC236}">
                <a16:creationId xmlns:a16="http://schemas.microsoft.com/office/drawing/2014/main" id="{E2A89FC7-0694-4347-A79D-C37263D86475}"/>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Tree>
    <p:extLst>
      <p:ext uri="{BB962C8B-B14F-4D97-AF65-F5344CB8AC3E}">
        <p14:creationId xmlns:p14="http://schemas.microsoft.com/office/powerpoint/2010/main" val="160809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and Quote 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16C596-EC4E-7C48-9D44-E525D287BA5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2872716"/>
            <a:ext cx="5028300" cy="3985284"/>
          </a:xfrm>
          <a:prstGeom prst="rect">
            <a:avLst/>
          </a:prstGeom>
        </p:spPr>
      </p:pic>
      <p:sp>
        <p:nvSpPr>
          <p:cNvPr id="2" name="TextBox 1">
            <a:extLst>
              <a:ext uri="{FF2B5EF4-FFF2-40B4-BE49-F238E27FC236}">
                <a16:creationId xmlns:a16="http://schemas.microsoft.com/office/drawing/2014/main" id="{05BBCA97-12E1-F245-8C2B-8410FD02F179}"/>
              </a:ext>
            </a:extLst>
          </p:cNvPr>
          <p:cNvSpPr txBox="1"/>
          <p:nvPr userDrawn="1"/>
        </p:nvSpPr>
        <p:spPr>
          <a:xfrm>
            <a:off x="11762281" y="1761344"/>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Subtitle 2">
            <a:extLst>
              <a:ext uri="{FF2B5EF4-FFF2-40B4-BE49-F238E27FC236}">
                <a16:creationId xmlns:a16="http://schemas.microsoft.com/office/drawing/2014/main" id="{E22DE068-FA94-5148-8738-D43AF2FFF466}"/>
              </a:ext>
            </a:extLst>
          </p:cNvPr>
          <p:cNvSpPr>
            <a:spLocks noGrp="1"/>
          </p:cNvSpPr>
          <p:nvPr>
            <p:ph type="subTitle" idx="1" hasCustomPrompt="1"/>
          </p:nvPr>
        </p:nvSpPr>
        <p:spPr>
          <a:xfrm>
            <a:off x="542110" y="3657601"/>
            <a:ext cx="3875281" cy="2782957"/>
          </a:xfrm>
        </p:spPr>
        <p:txBody>
          <a:bodyPr tIns="0" bIns="0"/>
          <a:lstStyle>
            <a:lvl1pPr marL="0" indent="0" algn="l">
              <a:buNone/>
              <a:defRPr sz="2800" b="1" i="1">
                <a:solidFill>
                  <a:schemeClr val="bg1"/>
                </a:solidFill>
                <a:latin typeface="Georgia" panose="02040502050405020303"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393544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 whit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E066E4-49E2-F04D-B047-21891C2EE4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28012" b="14621"/>
          <a:stretch/>
        </p:blipFill>
        <p:spPr>
          <a:xfrm>
            <a:off x="8986349" y="1079809"/>
            <a:ext cx="3205651" cy="4340805"/>
          </a:xfrm>
          <a:prstGeom prst="rect">
            <a:avLst/>
          </a:prstGeom>
        </p:spPr>
      </p:pic>
      <p:pic>
        <p:nvPicPr>
          <p:cNvPr id="13" name="Picture 12">
            <a:extLst>
              <a:ext uri="{FF2B5EF4-FFF2-40B4-BE49-F238E27FC236}">
                <a16:creationId xmlns:a16="http://schemas.microsoft.com/office/drawing/2014/main" id="{2DB88CD8-ECB5-0E46-9977-CDAB4E262B8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492" y="5693013"/>
            <a:ext cx="2935132" cy="1031516"/>
          </a:xfrm>
          <a:prstGeom prst="rect">
            <a:avLst/>
          </a:prstGeom>
        </p:spPr>
      </p:pic>
      <p:sp>
        <p:nvSpPr>
          <p:cNvPr id="12" name="Rectangle 11">
            <a:extLst>
              <a:ext uri="{FF2B5EF4-FFF2-40B4-BE49-F238E27FC236}">
                <a16:creationId xmlns:a16="http://schemas.microsoft.com/office/drawing/2014/main" id="{9B6C6E48-2511-2B4C-84F1-1C15AF4DF3C9}"/>
              </a:ext>
            </a:extLst>
          </p:cNvPr>
          <p:cNvSpPr/>
          <p:nvPr userDrawn="1"/>
        </p:nvSpPr>
        <p:spPr>
          <a:xfrm>
            <a:off x="0" y="5420615"/>
            <a:ext cx="12192000" cy="111966"/>
          </a:xfrm>
          <a:prstGeom prst="rect">
            <a:avLst/>
          </a:prstGeom>
          <a:gradFill>
            <a:gsLst>
              <a:gs pos="0">
                <a:schemeClr val="accent2">
                  <a:lumMod val="99000"/>
                  <a:lumOff val="1000"/>
                </a:schemeClr>
              </a:gs>
              <a:gs pos="93000">
                <a:schemeClr val="accent6"/>
              </a:gs>
            </a:gsLst>
            <a:lin ang="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dirty="0"/>
          </a:p>
        </p:txBody>
      </p:sp>
      <p:sp>
        <p:nvSpPr>
          <p:cNvPr id="5" name="Title 1">
            <a:extLst>
              <a:ext uri="{FF2B5EF4-FFF2-40B4-BE49-F238E27FC236}">
                <a16:creationId xmlns:a16="http://schemas.microsoft.com/office/drawing/2014/main" id="{BC40871D-07B7-DD4F-A01B-E4B14A184981}"/>
              </a:ext>
            </a:extLst>
          </p:cNvPr>
          <p:cNvSpPr>
            <a:spLocks noGrp="1"/>
          </p:cNvSpPr>
          <p:nvPr>
            <p:ph type="ctrTitle"/>
          </p:nvPr>
        </p:nvSpPr>
        <p:spPr>
          <a:xfrm>
            <a:off x="532107" y="653918"/>
            <a:ext cx="6772759" cy="2319244"/>
          </a:xfrm>
        </p:spPr>
        <p:txBody>
          <a:bodyPr tIns="0" bIns="0" anchor="b">
            <a:normAutofit/>
          </a:bodyPr>
          <a:lstStyle>
            <a:lvl1pPr algn="l">
              <a:defRPr sz="3600"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31E5830B-7AC3-6744-BA16-42F2DF5315FE}"/>
              </a:ext>
            </a:extLst>
          </p:cNvPr>
          <p:cNvSpPr>
            <a:spLocks noGrp="1"/>
          </p:cNvSpPr>
          <p:nvPr>
            <p:ph type="subTitle" idx="1" hasCustomPrompt="1"/>
          </p:nvPr>
        </p:nvSpPr>
        <p:spPr>
          <a:xfrm>
            <a:off x="532107" y="3133594"/>
            <a:ext cx="6772759" cy="418755"/>
          </a:xfrm>
        </p:spPr>
        <p:txBody>
          <a:bodyPr tIns="0" bIns="0"/>
          <a:lstStyle>
            <a:lvl1pPr marL="0" indent="0" algn="l">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9" name="Slide Number Placeholder 23">
            <a:extLst>
              <a:ext uri="{FF2B5EF4-FFF2-40B4-BE49-F238E27FC236}">
                <a16:creationId xmlns:a16="http://schemas.microsoft.com/office/drawing/2014/main" id="{96BBB241-55C8-584B-8EED-8466D3A6A87B}"/>
              </a:ext>
            </a:extLst>
          </p:cNvPr>
          <p:cNvSpPr txBox="1">
            <a:spLocks/>
          </p:cNvSpPr>
          <p:nvPr userDrawn="1"/>
        </p:nvSpPr>
        <p:spPr>
          <a:xfrm>
            <a:off x="5954645" y="6217337"/>
            <a:ext cx="5762183" cy="365125"/>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1100" b="0" i="1" kern="1200" dirty="0">
                <a:solidFill>
                  <a:schemeClr val="tx2"/>
                </a:solidFill>
                <a:effectLst/>
                <a:latin typeface="Georgia" panose="02040502050405020303" pitchFamily="18" charset="0"/>
                <a:ea typeface="+mn-ea"/>
                <a:cs typeface="+mn-cs"/>
              </a:rPr>
              <a:t>Hospitality  |  Compassion  |  Respect  |  Justice  |  Excellence</a:t>
            </a:r>
          </a:p>
        </p:txBody>
      </p:sp>
      <p:sp>
        <p:nvSpPr>
          <p:cNvPr id="3" name="TextBox 2">
            <a:extLst>
              <a:ext uri="{FF2B5EF4-FFF2-40B4-BE49-F238E27FC236}">
                <a16:creationId xmlns:a16="http://schemas.microsoft.com/office/drawing/2014/main" id="{9FF8DE10-B856-124C-BAB3-078BAB160EA3}"/>
              </a:ext>
            </a:extLst>
          </p:cNvPr>
          <p:cNvSpPr txBox="1"/>
          <p:nvPr userDrawn="1"/>
        </p:nvSpPr>
        <p:spPr>
          <a:xfrm>
            <a:off x="10407373" y="6400800"/>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Text Placeholder 7">
            <a:extLst>
              <a:ext uri="{FF2B5EF4-FFF2-40B4-BE49-F238E27FC236}">
                <a16:creationId xmlns:a16="http://schemas.microsoft.com/office/drawing/2014/main" id="{68D066D0-4D58-0D47-81DB-8FF986EC2749}"/>
              </a:ext>
            </a:extLst>
          </p:cNvPr>
          <p:cNvSpPr>
            <a:spLocks noGrp="1"/>
          </p:cNvSpPr>
          <p:nvPr>
            <p:ph type="body" sz="quarter" idx="12"/>
          </p:nvPr>
        </p:nvSpPr>
        <p:spPr>
          <a:xfrm>
            <a:off x="532107" y="5003759"/>
            <a:ext cx="2815167" cy="262659"/>
          </a:xfrm>
        </p:spPr>
        <p:txBody>
          <a:bodyPr tIns="0" bIns="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spTree>
    <p:extLst>
      <p:ext uri="{BB962C8B-B14F-4D97-AF65-F5344CB8AC3E}">
        <p14:creationId xmlns:p14="http://schemas.microsoft.com/office/powerpoint/2010/main" val="365386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2">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34084-E1B0-F44C-8339-FF7A4F5A1984}"/>
              </a:ext>
            </a:extLst>
          </p:cNvPr>
          <p:cNvSpPr/>
          <p:nvPr userDrawn="1"/>
        </p:nvSpPr>
        <p:spPr>
          <a:xfrm>
            <a:off x="0" y="-1"/>
            <a:ext cx="12192000" cy="5532581"/>
          </a:xfrm>
          <a:prstGeom prst="rect">
            <a:avLst/>
          </a:prstGeom>
          <a:gradFill>
            <a:gsLst>
              <a:gs pos="0">
                <a:schemeClr val="accent2">
                  <a:lumMod val="99000"/>
                  <a:lumOff val="1000"/>
                </a:schemeClr>
              </a:gs>
              <a:gs pos="93000">
                <a:schemeClr val="accent6"/>
              </a:gs>
            </a:gsLst>
            <a:lin ang="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dirty="0"/>
          </a:p>
        </p:txBody>
      </p:sp>
      <p:sp>
        <p:nvSpPr>
          <p:cNvPr id="5" name="Title 1">
            <a:extLst>
              <a:ext uri="{FF2B5EF4-FFF2-40B4-BE49-F238E27FC236}">
                <a16:creationId xmlns:a16="http://schemas.microsoft.com/office/drawing/2014/main" id="{BC40871D-07B7-DD4F-A01B-E4B14A184981}"/>
              </a:ext>
            </a:extLst>
          </p:cNvPr>
          <p:cNvSpPr>
            <a:spLocks noGrp="1"/>
          </p:cNvSpPr>
          <p:nvPr>
            <p:ph type="ctrTitle"/>
          </p:nvPr>
        </p:nvSpPr>
        <p:spPr>
          <a:xfrm>
            <a:off x="532107" y="653918"/>
            <a:ext cx="6772759" cy="2319244"/>
          </a:xfrm>
        </p:spPr>
        <p:txBody>
          <a:bodyPr tIns="0" bIns="0" anchor="b">
            <a:normAutofit/>
          </a:bodyPr>
          <a:lstStyle>
            <a:lvl1pPr algn="l">
              <a:defRPr sz="3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31E5830B-7AC3-6744-BA16-42F2DF5315FE}"/>
              </a:ext>
            </a:extLst>
          </p:cNvPr>
          <p:cNvSpPr>
            <a:spLocks noGrp="1"/>
          </p:cNvSpPr>
          <p:nvPr>
            <p:ph type="subTitle" idx="1" hasCustomPrompt="1"/>
          </p:nvPr>
        </p:nvSpPr>
        <p:spPr>
          <a:xfrm>
            <a:off x="532107" y="3133594"/>
            <a:ext cx="6772759" cy="418755"/>
          </a:xfrm>
        </p:spPr>
        <p:txBody>
          <a:bodyPr tIns="0" bIns="0"/>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9" name="Slide Number Placeholder 23">
            <a:extLst>
              <a:ext uri="{FF2B5EF4-FFF2-40B4-BE49-F238E27FC236}">
                <a16:creationId xmlns:a16="http://schemas.microsoft.com/office/drawing/2014/main" id="{96BBB241-55C8-584B-8EED-8466D3A6A87B}"/>
              </a:ext>
            </a:extLst>
          </p:cNvPr>
          <p:cNvSpPr txBox="1">
            <a:spLocks/>
          </p:cNvSpPr>
          <p:nvPr userDrawn="1"/>
        </p:nvSpPr>
        <p:spPr>
          <a:xfrm>
            <a:off x="5954645" y="6217337"/>
            <a:ext cx="5762183" cy="365125"/>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1100" b="0" i="1" kern="1200" dirty="0">
                <a:solidFill>
                  <a:schemeClr val="tx2"/>
                </a:solidFill>
                <a:effectLst/>
                <a:latin typeface="Georgia" panose="02040502050405020303" pitchFamily="18" charset="0"/>
                <a:ea typeface="+mn-ea"/>
                <a:cs typeface="+mn-cs"/>
              </a:rPr>
              <a:t>Hospitality  |  Compassion  |  Respect  |  Justice  |  Excellence</a:t>
            </a:r>
          </a:p>
        </p:txBody>
      </p:sp>
      <p:sp>
        <p:nvSpPr>
          <p:cNvPr id="3" name="TextBox 2">
            <a:extLst>
              <a:ext uri="{FF2B5EF4-FFF2-40B4-BE49-F238E27FC236}">
                <a16:creationId xmlns:a16="http://schemas.microsoft.com/office/drawing/2014/main" id="{9FF8DE10-B856-124C-BAB3-078BAB160EA3}"/>
              </a:ext>
            </a:extLst>
          </p:cNvPr>
          <p:cNvSpPr txBox="1"/>
          <p:nvPr userDrawn="1"/>
        </p:nvSpPr>
        <p:spPr>
          <a:xfrm>
            <a:off x="10407373" y="6400800"/>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Text Placeholder 7">
            <a:extLst>
              <a:ext uri="{FF2B5EF4-FFF2-40B4-BE49-F238E27FC236}">
                <a16:creationId xmlns:a16="http://schemas.microsoft.com/office/drawing/2014/main" id="{68D066D0-4D58-0D47-81DB-8FF986EC2749}"/>
              </a:ext>
            </a:extLst>
          </p:cNvPr>
          <p:cNvSpPr>
            <a:spLocks noGrp="1"/>
          </p:cNvSpPr>
          <p:nvPr>
            <p:ph type="body" sz="quarter" idx="12"/>
          </p:nvPr>
        </p:nvSpPr>
        <p:spPr>
          <a:xfrm>
            <a:off x="532107" y="5003759"/>
            <a:ext cx="2815167" cy="262659"/>
          </a:xfrm>
        </p:spPr>
        <p:txBody>
          <a:bodyPr tIns="0" bIns="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pic>
        <p:nvPicPr>
          <p:cNvPr id="12" name="Picture 11">
            <a:extLst>
              <a:ext uri="{FF2B5EF4-FFF2-40B4-BE49-F238E27FC236}">
                <a16:creationId xmlns:a16="http://schemas.microsoft.com/office/drawing/2014/main" id="{0CE1D8AC-1D9E-6247-9343-3430E03E9DA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r="28628" b="12991"/>
          <a:stretch/>
        </p:blipFill>
        <p:spPr>
          <a:xfrm>
            <a:off x="8925729" y="1029237"/>
            <a:ext cx="3266271" cy="4503343"/>
          </a:xfrm>
          <a:prstGeom prst="rect">
            <a:avLst/>
          </a:prstGeom>
          <a:effectLst>
            <a:outerShdw sx="1000" sy="1000" algn="ctr" rotWithShape="0">
              <a:srgbClr val="000000"/>
            </a:outerShdw>
          </a:effectLst>
        </p:spPr>
      </p:pic>
      <p:pic>
        <p:nvPicPr>
          <p:cNvPr id="13" name="Picture 12">
            <a:extLst>
              <a:ext uri="{FF2B5EF4-FFF2-40B4-BE49-F238E27FC236}">
                <a16:creationId xmlns:a16="http://schemas.microsoft.com/office/drawing/2014/main" id="{0A356B80-E885-EC46-B4BF-4D9AA19FAC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492" y="5693013"/>
            <a:ext cx="2935132" cy="1031516"/>
          </a:xfrm>
          <a:prstGeom prst="rect">
            <a:avLst/>
          </a:prstGeom>
        </p:spPr>
      </p:pic>
    </p:spTree>
    <p:extLst>
      <p:ext uri="{BB962C8B-B14F-4D97-AF65-F5344CB8AC3E}">
        <p14:creationId xmlns:p14="http://schemas.microsoft.com/office/powerpoint/2010/main" val="197373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Text 1">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C5AC18-C13F-EB4A-ADAB-FDB9ED357381}"/>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3" name="Title 22">
            <a:extLst>
              <a:ext uri="{FF2B5EF4-FFF2-40B4-BE49-F238E27FC236}">
                <a16:creationId xmlns:a16="http://schemas.microsoft.com/office/drawing/2014/main" id="{DF1F0752-5111-C34C-9235-3E82168EFB26}"/>
              </a:ext>
            </a:extLst>
          </p:cNvPr>
          <p:cNvSpPr>
            <a:spLocks noGrp="1"/>
          </p:cNvSpPr>
          <p:nvPr>
            <p:ph type="title"/>
          </p:nvPr>
        </p:nvSpPr>
        <p:spPr/>
        <p:txBody>
          <a:bodyPr tIns="0" bIns="0" anchor="ctr" anchorCtr="0"/>
          <a:lstStyle/>
          <a:p>
            <a:r>
              <a:rPr lang="en-US"/>
              <a:t>Click to edit Master title style</a:t>
            </a:r>
          </a:p>
        </p:txBody>
      </p:sp>
      <p:sp>
        <p:nvSpPr>
          <p:cNvPr id="28" name="Text Placeholder 21">
            <a:extLst>
              <a:ext uri="{FF2B5EF4-FFF2-40B4-BE49-F238E27FC236}">
                <a16:creationId xmlns:a16="http://schemas.microsoft.com/office/drawing/2014/main" id="{D6F71A2B-76BE-6B4E-B9CB-99DA3A5D1839}"/>
              </a:ext>
            </a:extLst>
          </p:cNvPr>
          <p:cNvSpPr>
            <a:spLocks noGrp="1"/>
          </p:cNvSpPr>
          <p:nvPr>
            <p:ph type="body" sz="quarter" idx="13"/>
          </p:nvPr>
        </p:nvSpPr>
        <p:spPr>
          <a:xfrm>
            <a:off x="531284" y="1672985"/>
            <a:ext cx="11072283" cy="4415078"/>
          </a:xfrm>
        </p:spPr>
        <p:txBody>
          <a:bodyPr tIns="0" bIns="0"/>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4">
            <a:extLst>
              <a:ext uri="{FF2B5EF4-FFF2-40B4-BE49-F238E27FC236}">
                <a16:creationId xmlns:a16="http://schemas.microsoft.com/office/drawing/2014/main" id="{9FF07850-62E3-2745-8B2C-BA7114F11B1E}"/>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Subtitle 2">
            <a:extLst>
              <a:ext uri="{FF2B5EF4-FFF2-40B4-BE49-F238E27FC236}">
                <a16:creationId xmlns:a16="http://schemas.microsoft.com/office/drawing/2014/main" id="{90989D53-40DC-1A4B-A6B4-7561F933C845}"/>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35127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Text 2">
    <p:bg>
      <p:bgPr>
        <a:solidFill>
          <a:schemeClr val="bg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D092BB-024B-C446-9036-EE354E342449}"/>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3" name="Title 22">
            <a:extLst>
              <a:ext uri="{FF2B5EF4-FFF2-40B4-BE49-F238E27FC236}">
                <a16:creationId xmlns:a16="http://schemas.microsoft.com/office/drawing/2014/main" id="{0BD2F0DD-3B33-D046-87BF-F318D8B5E256}"/>
              </a:ext>
            </a:extLst>
          </p:cNvPr>
          <p:cNvSpPr>
            <a:spLocks noGrp="1"/>
          </p:cNvSpPr>
          <p:nvPr>
            <p:ph type="title"/>
          </p:nvPr>
        </p:nvSpPr>
        <p:spPr>
          <a:xfrm>
            <a:off x="532107" y="365128"/>
            <a:ext cx="11070957" cy="564771"/>
          </a:xfrm>
        </p:spPr>
        <p:txBody>
          <a:bodyPr tIns="0" bIns="0" anchor="ctr" anchorCtr="0"/>
          <a:lstStyle/>
          <a:p>
            <a:r>
              <a:rPr lang="en-US"/>
              <a:t>Click to edit Master title style</a:t>
            </a:r>
          </a:p>
        </p:txBody>
      </p:sp>
      <p:sp>
        <p:nvSpPr>
          <p:cNvPr id="8" name="Footer Placeholder 24">
            <a:extLst>
              <a:ext uri="{FF2B5EF4-FFF2-40B4-BE49-F238E27FC236}">
                <a16:creationId xmlns:a16="http://schemas.microsoft.com/office/drawing/2014/main" id="{9804AC5F-F385-A845-A390-622A0BE30F6E}"/>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9" name="Text Placeholder 21">
            <a:extLst>
              <a:ext uri="{FF2B5EF4-FFF2-40B4-BE49-F238E27FC236}">
                <a16:creationId xmlns:a16="http://schemas.microsoft.com/office/drawing/2014/main" id="{53820E15-0349-2543-99CD-BE6C7B59F10E}"/>
              </a:ext>
            </a:extLst>
          </p:cNvPr>
          <p:cNvSpPr>
            <a:spLocks noGrp="1"/>
          </p:cNvSpPr>
          <p:nvPr>
            <p:ph type="body" sz="quarter" idx="13"/>
          </p:nvPr>
        </p:nvSpPr>
        <p:spPr>
          <a:xfrm>
            <a:off x="531284" y="1672985"/>
            <a:ext cx="11072283" cy="4415078"/>
          </a:xfrm>
        </p:spPr>
        <p:txBody>
          <a:bodyPr tIns="0" bIns="0"/>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2">
            <a:extLst>
              <a:ext uri="{FF2B5EF4-FFF2-40B4-BE49-F238E27FC236}">
                <a16:creationId xmlns:a16="http://schemas.microsoft.com/office/drawing/2014/main" id="{E79CAAC6-9F52-B64E-99F6-883B5A4A427E}"/>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84883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19C7-8DBB-8F4D-85D7-6D380F6CEA65}"/>
              </a:ext>
            </a:extLst>
          </p:cNvPr>
          <p:cNvSpPr>
            <a:spLocks noGrp="1"/>
          </p:cNvSpPr>
          <p:nvPr>
            <p:ph type="title"/>
          </p:nvPr>
        </p:nvSpPr>
        <p:spPr>
          <a:xfrm>
            <a:off x="532108" y="365128"/>
            <a:ext cx="11039961" cy="564771"/>
          </a:xfrm>
        </p:spPr>
        <p:txBody>
          <a:bodyPr tIns="0" bIns="0"/>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4" name="Text Placeholder 20">
            <a:extLst>
              <a:ext uri="{FF2B5EF4-FFF2-40B4-BE49-F238E27FC236}">
                <a16:creationId xmlns:a16="http://schemas.microsoft.com/office/drawing/2014/main" id="{2EAB78F0-9E94-D84F-ABC8-A31B90FF804D}"/>
              </a:ext>
            </a:extLst>
          </p:cNvPr>
          <p:cNvSpPr>
            <a:spLocks noGrp="1"/>
          </p:cNvSpPr>
          <p:nvPr>
            <p:ph type="body" sz="quarter" idx="13"/>
          </p:nvPr>
        </p:nvSpPr>
        <p:spPr>
          <a:xfrm>
            <a:off x="531283" y="1672984"/>
            <a:ext cx="11071780" cy="4415078"/>
          </a:xfrm>
        </p:spPr>
        <p:txBody>
          <a:bodyPr tIns="0" bIns="0" numCol="2" spcCol="54000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4">
            <a:extLst>
              <a:ext uri="{FF2B5EF4-FFF2-40B4-BE49-F238E27FC236}">
                <a16:creationId xmlns:a16="http://schemas.microsoft.com/office/drawing/2014/main" id="{E75129D1-9945-9C4F-8814-CD46DC5B654B}"/>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9" name="Subtitle 2">
            <a:extLst>
              <a:ext uri="{FF2B5EF4-FFF2-40B4-BE49-F238E27FC236}">
                <a16:creationId xmlns:a16="http://schemas.microsoft.com/office/drawing/2014/main" id="{6029867A-0C2A-8D4D-9CEE-1739CFC511D7}"/>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79956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Title 1">
            <a:extLst>
              <a:ext uri="{FF2B5EF4-FFF2-40B4-BE49-F238E27FC236}">
                <a16:creationId xmlns:a16="http://schemas.microsoft.com/office/drawing/2014/main" id="{E7E54CEB-C88F-D748-A4B5-007E8CF514E6}"/>
              </a:ext>
            </a:extLst>
          </p:cNvPr>
          <p:cNvSpPr>
            <a:spLocks noGrp="1"/>
          </p:cNvSpPr>
          <p:nvPr>
            <p:ph type="title"/>
          </p:nvPr>
        </p:nvSpPr>
        <p:spPr>
          <a:xfrm>
            <a:off x="532108" y="365128"/>
            <a:ext cx="11039961" cy="564771"/>
          </a:xfrm>
        </p:spPr>
        <p:txBody>
          <a:bodyPr tIns="0" bIns="0"/>
          <a:lstStyle/>
          <a:p>
            <a:r>
              <a:rPr lang="en-US"/>
              <a:t>Click to edit Master title style</a:t>
            </a:r>
            <a:endParaRPr lang="en-US" dirty="0"/>
          </a:p>
        </p:txBody>
      </p:sp>
      <p:sp>
        <p:nvSpPr>
          <p:cNvPr id="9" name="Footer Placeholder 24">
            <a:extLst>
              <a:ext uri="{FF2B5EF4-FFF2-40B4-BE49-F238E27FC236}">
                <a16:creationId xmlns:a16="http://schemas.microsoft.com/office/drawing/2014/main" id="{2C71C404-1BE1-C64C-91CD-A3A638F7122D}"/>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Text Placeholder 20">
            <a:extLst>
              <a:ext uri="{FF2B5EF4-FFF2-40B4-BE49-F238E27FC236}">
                <a16:creationId xmlns:a16="http://schemas.microsoft.com/office/drawing/2014/main" id="{2DE679C1-C8A8-2042-8F7F-5A7E83ED9D69}"/>
              </a:ext>
            </a:extLst>
          </p:cNvPr>
          <p:cNvSpPr>
            <a:spLocks noGrp="1"/>
          </p:cNvSpPr>
          <p:nvPr>
            <p:ph type="body" sz="quarter" idx="13"/>
          </p:nvPr>
        </p:nvSpPr>
        <p:spPr>
          <a:xfrm>
            <a:off x="531283" y="1672984"/>
            <a:ext cx="11071780" cy="4415078"/>
          </a:xfrm>
        </p:spPr>
        <p:txBody>
          <a:bodyPr tIns="0" bIns="0" numCol="2" spcCol="54000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ubtitle 2">
            <a:extLst>
              <a:ext uri="{FF2B5EF4-FFF2-40B4-BE49-F238E27FC236}">
                <a16:creationId xmlns:a16="http://schemas.microsoft.com/office/drawing/2014/main" id="{E06A63CD-D449-3E4C-A155-B986EDD9A306}"/>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77340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4A79A8-3C1B-0A4D-A7F1-0286D7728656}"/>
              </a:ext>
            </a:extLst>
          </p:cNvPr>
          <p:cNvSpPr>
            <a:spLocks noGrp="1"/>
          </p:cNvSpPr>
          <p:nvPr>
            <p:ph type="pic" sz="quarter" idx="15"/>
          </p:nvPr>
        </p:nvSpPr>
        <p:spPr>
          <a:xfrm>
            <a:off x="6186515" y="1090277"/>
            <a:ext cx="5417052" cy="4997786"/>
          </a:xfrm>
        </p:spPr>
        <p:txBody>
          <a:bodyPr/>
          <a:lstStyle>
            <a:lvl1pPr marL="0" indent="0">
              <a:buFont typeface="Arial" panose="020B0604020202020204" pitchFamily="34" charset="0"/>
              <a:buNone/>
              <a:defRPr/>
            </a:lvl1pPr>
          </a:lstStyle>
          <a:p>
            <a:r>
              <a:rPr lang="en-US"/>
              <a:t>Click icon to add picture</a:t>
            </a:r>
          </a:p>
        </p:txBody>
      </p:sp>
      <p:sp>
        <p:nvSpPr>
          <p:cNvPr id="2" name="Title 1">
            <a:extLst>
              <a:ext uri="{FF2B5EF4-FFF2-40B4-BE49-F238E27FC236}">
                <a16:creationId xmlns:a16="http://schemas.microsoft.com/office/drawing/2014/main" id="{8C9E19C7-8DBB-8F4D-85D7-6D380F6CEA6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Footer Placeholder 24">
            <a:extLst>
              <a:ext uri="{FF2B5EF4-FFF2-40B4-BE49-F238E27FC236}">
                <a16:creationId xmlns:a16="http://schemas.microsoft.com/office/drawing/2014/main" id="{054C00CA-B74A-1246-9712-46A800009BE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1" name="Text Placeholder 20">
            <a:extLst>
              <a:ext uri="{FF2B5EF4-FFF2-40B4-BE49-F238E27FC236}">
                <a16:creationId xmlns:a16="http://schemas.microsoft.com/office/drawing/2014/main" id="{79AA2893-F1E3-7F4A-9B47-AC3D70B66F5A}"/>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ubtitle 2">
            <a:extLst>
              <a:ext uri="{FF2B5EF4-FFF2-40B4-BE49-F238E27FC236}">
                <a16:creationId xmlns:a16="http://schemas.microsoft.com/office/drawing/2014/main" id="{0FFFD65A-D6AA-2C4A-B8E2-26050506C8DC}"/>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411843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4" name="Title 1">
            <a:extLst>
              <a:ext uri="{FF2B5EF4-FFF2-40B4-BE49-F238E27FC236}">
                <a16:creationId xmlns:a16="http://schemas.microsoft.com/office/drawing/2014/main" id="{B6132436-2825-5A45-9D8A-D527472B74E6}"/>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25040E97-53BB-0D48-8D93-2585867A6D2C}"/>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Picture Placeholder 3">
            <a:extLst>
              <a:ext uri="{FF2B5EF4-FFF2-40B4-BE49-F238E27FC236}">
                <a16:creationId xmlns:a16="http://schemas.microsoft.com/office/drawing/2014/main" id="{76BD2AE6-4560-7349-AB26-38F4E1F055E4}"/>
              </a:ext>
            </a:extLst>
          </p:cNvPr>
          <p:cNvSpPr>
            <a:spLocks noGrp="1"/>
          </p:cNvSpPr>
          <p:nvPr>
            <p:ph type="pic" sz="quarter" idx="15"/>
          </p:nvPr>
        </p:nvSpPr>
        <p:spPr>
          <a:xfrm>
            <a:off x="6186515" y="1090277"/>
            <a:ext cx="5417052" cy="4997786"/>
          </a:xfrm>
        </p:spPr>
        <p:txBody>
          <a:bodyPr/>
          <a:lstStyle>
            <a:lvl1pPr marL="0" indent="0">
              <a:buFont typeface="Arial" panose="020B0604020202020204" pitchFamily="34" charset="0"/>
              <a:buNone/>
              <a:defRPr/>
            </a:lvl1pPr>
          </a:lstStyle>
          <a:p>
            <a:r>
              <a:rPr lang="en-US"/>
              <a:t>Click icon to add picture</a:t>
            </a:r>
          </a:p>
        </p:txBody>
      </p:sp>
      <p:sp>
        <p:nvSpPr>
          <p:cNvPr id="11" name="Text Placeholder 20">
            <a:extLst>
              <a:ext uri="{FF2B5EF4-FFF2-40B4-BE49-F238E27FC236}">
                <a16:creationId xmlns:a16="http://schemas.microsoft.com/office/drawing/2014/main" id="{F5C0F638-C4A5-A44A-9349-198784DB7E76}"/>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ubtitle 2">
            <a:extLst>
              <a:ext uri="{FF2B5EF4-FFF2-40B4-BE49-F238E27FC236}">
                <a16:creationId xmlns:a16="http://schemas.microsoft.com/office/drawing/2014/main" id="{58D44AAA-9846-F64B-83B8-6F0D3133605B}"/>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66162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B59049-F612-1D43-A660-2BEF47403744}"/>
              </a:ext>
            </a:extLst>
          </p:cNvPr>
          <p:cNvSpPr>
            <a:spLocks noGrp="1"/>
          </p:cNvSpPr>
          <p:nvPr>
            <p:ph type="body" idx="1"/>
          </p:nvPr>
        </p:nvSpPr>
        <p:spPr>
          <a:xfrm>
            <a:off x="532107" y="1182444"/>
            <a:ext cx="11070957" cy="4900609"/>
          </a:xfrm>
          <a:prstGeom prst="rect">
            <a:avLst/>
          </a:prstGeom>
        </p:spPr>
        <p:txBody>
          <a:bodyPr vert="horz" lIns="0" tIns="46800" rIns="0" bIns="4680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8EB527BC-0818-F747-B652-3D0AE4FFEC19}"/>
              </a:ext>
            </a:extLst>
          </p:cNvPr>
          <p:cNvSpPr>
            <a:spLocks noGrp="1"/>
          </p:cNvSpPr>
          <p:nvPr>
            <p:ph type="title"/>
          </p:nvPr>
        </p:nvSpPr>
        <p:spPr>
          <a:xfrm>
            <a:off x="532107" y="365128"/>
            <a:ext cx="11070957" cy="564771"/>
          </a:xfrm>
          <a:prstGeom prst="rect">
            <a:avLst/>
          </a:prstGeom>
          <a:noFill/>
          <a:ln>
            <a:noFill/>
          </a:ln>
        </p:spPr>
        <p:txBody>
          <a:bodyPr vert="horz" lIns="0" tIns="45720" rIns="0" bIns="45720" rtlCol="0" anchor="ctr" anchorCtr="0">
            <a:noAutofit/>
          </a:body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F0226213-B78D-6542-A7D7-F5ED9F3660B2}"/>
              </a:ext>
            </a:extLst>
          </p:cNvPr>
          <p:cNvCxnSpPr>
            <a:cxnSpLocks/>
          </p:cNvCxnSpPr>
          <p:nvPr userDrawn="1"/>
        </p:nvCxnSpPr>
        <p:spPr>
          <a:xfrm flipH="1">
            <a:off x="532107" y="6416091"/>
            <a:ext cx="11070957" cy="0"/>
          </a:xfrm>
          <a:prstGeom prst="line">
            <a:avLst/>
          </a:prstGeom>
          <a:ln w="15875">
            <a:solidFill>
              <a:schemeClr val="accent6"/>
            </a:solidFill>
          </a:ln>
        </p:spPr>
        <p:style>
          <a:lnRef idx="2">
            <a:schemeClr val="accent1"/>
          </a:lnRef>
          <a:fillRef idx="0">
            <a:schemeClr val="accent1"/>
          </a:fillRef>
          <a:effectRef idx="1">
            <a:schemeClr val="accent1"/>
          </a:effectRef>
          <a:fontRef idx="minor">
            <a:schemeClr val="tx1"/>
          </a:fontRef>
        </p:style>
      </p:cxnSp>
      <p:sp>
        <p:nvSpPr>
          <p:cNvPr id="14" name="Slide Number Placeholder 4">
            <a:extLst>
              <a:ext uri="{FF2B5EF4-FFF2-40B4-BE49-F238E27FC236}">
                <a16:creationId xmlns:a16="http://schemas.microsoft.com/office/drawing/2014/main" id="{7BC29F6C-A789-AC4B-A5A5-A48DDD837AEA}"/>
              </a:ext>
            </a:extLst>
          </p:cNvPr>
          <p:cNvSpPr>
            <a:spLocks noGrp="1"/>
          </p:cNvSpPr>
          <p:nvPr>
            <p:ph type="sldNum" sz="quarter" idx="4"/>
          </p:nvPr>
        </p:nvSpPr>
        <p:spPr>
          <a:xfrm>
            <a:off x="10588594" y="6492874"/>
            <a:ext cx="1014471" cy="220851"/>
          </a:xfrm>
          <a:prstGeom prst="rect">
            <a:avLst/>
          </a:prstGeom>
        </p:spPr>
        <p:txBody>
          <a:bodyPr rIns="0"/>
          <a:lstStyle>
            <a:lvl1pPr algn="r">
              <a:defRPr sz="900">
                <a:solidFill>
                  <a:schemeClr val="tx2"/>
                </a:solidFill>
              </a:defRPr>
            </a:lvl1pPr>
          </a:lstStyle>
          <a:p>
            <a:r>
              <a:rPr lang="en-US" dirty="0"/>
              <a:t>Page </a:t>
            </a:r>
            <a:fld id="{5EB6D075-042D-8C43-8F00-EE182899705E}" type="slidenum">
              <a:rPr lang="en-US" smtClean="0"/>
              <a:pPr/>
              <a:t>‹#›</a:t>
            </a:fld>
            <a:endParaRPr lang="en-US" dirty="0"/>
          </a:p>
        </p:txBody>
      </p:sp>
      <p:sp>
        <p:nvSpPr>
          <p:cNvPr id="15" name="Footer Placeholder 24">
            <a:extLst>
              <a:ext uri="{FF2B5EF4-FFF2-40B4-BE49-F238E27FC236}">
                <a16:creationId xmlns:a16="http://schemas.microsoft.com/office/drawing/2014/main" id="{1E17A128-CF59-FE42-A3C2-6288DB619516}"/>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pic>
        <p:nvPicPr>
          <p:cNvPr id="8" name="Picture 7">
            <a:extLst>
              <a:ext uri="{FF2B5EF4-FFF2-40B4-BE49-F238E27FC236}">
                <a16:creationId xmlns:a16="http://schemas.microsoft.com/office/drawing/2014/main" id="{33A09556-7511-AA4B-8E3F-EEF76D0A5A4E}"/>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527875" y="6487593"/>
            <a:ext cx="204976" cy="237431"/>
          </a:xfrm>
          <a:prstGeom prst="rect">
            <a:avLst/>
          </a:prstGeom>
        </p:spPr>
      </p:pic>
    </p:spTree>
    <p:extLst>
      <p:ext uri="{BB962C8B-B14F-4D97-AF65-F5344CB8AC3E}">
        <p14:creationId xmlns:p14="http://schemas.microsoft.com/office/powerpoint/2010/main" val="1498400541"/>
      </p:ext>
    </p:extLst>
  </p:cSld>
  <p:clrMap bg1="lt1" tx1="dk1" bg2="lt2" tx2="dk2" accent1="accent1" accent2="accent2" accent3="accent3" accent4="accent4" accent5="accent5" accent6="accent6" hlink="hlink" folHlink="folHlink"/>
  <p:sldLayoutIdLst>
    <p:sldLayoutId id="2147483719" r:id="rId1"/>
    <p:sldLayoutId id="2147483724" r:id="rId2"/>
    <p:sldLayoutId id="2147483703" r:id="rId3"/>
    <p:sldLayoutId id="2147483686" r:id="rId4"/>
    <p:sldLayoutId id="2147483700" r:id="rId5"/>
    <p:sldLayoutId id="2147483710" r:id="rId6"/>
    <p:sldLayoutId id="2147483714" r:id="rId7"/>
    <p:sldLayoutId id="2147483713" r:id="rId8"/>
    <p:sldLayoutId id="2147483712" r:id="rId9"/>
    <p:sldLayoutId id="2147483716" r:id="rId10"/>
    <p:sldLayoutId id="2147483717" r:id="rId11"/>
    <p:sldLayoutId id="2147483722" r:id="rId12"/>
    <p:sldLayoutId id="2147483723" r:id="rId13"/>
    <p:sldLayoutId id="2147483720" r:id="rId14"/>
    <p:sldLayoutId id="2147483721" r:id="rId15"/>
    <p:sldLayoutId id="2147483690" r:id="rId16"/>
    <p:sldLayoutId id="2147483715" r:id="rId17"/>
    <p:sldLayoutId id="2147483718" r:id="rId18"/>
  </p:sldLayoutIdLst>
  <p:hf hdr="0" dt="0"/>
  <p:txStyles>
    <p:titleStyle>
      <a:lvl1pPr algn="l" defTabSz="685800" rtl="0" eaLnBrk="1" latinLnBrk="0" hangingPunct="1">
        <a:lnSpc>
          <a:spcPct val="90000"/>
        </a:lnSpc>
        <a:spcBef>
          <a:spcPct val="0"/>
        </a:spcBef>
        <a:buNone/>
        <a:defRPr sz="3000" b="0" i="0" kern="1200">
          <a:solidFill>
            <a:schemeClr val="accent6"/>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110000"/>
        </a:lnSpc>
        <a:spcBef>
          <a:spcPts val="1350"/>
        </a:spcBef>
        <a:buSzPct val="110000"/>
        <a:buFontTx/>
        <a:buBlip>
          <a:blip r:embed="rId21"/>
        </a:buBlip>
        <a:defRPr sz="1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28650" indent="-285750" algn="l" defTabSz="685800" rtl="0" eaLnBrk="1" latinLnBrk="0" hangingPunct="1">
        <a:lnSpc>
          <a:spcPct val="110000"/>
        </a:lnSpc>
        <a:spcBef>
          <a:spcPts val="975"/>
        </a:spcBef>
        <a:buSzPct val="110000"/>
        <a:buFontTx/>
        <a:buBlip>
          <a:blip r:embed="rId21"/>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71550" indent="-285750" algn="l" defTabSz="685800" rtl="0" eaLnBrk="1" latinLnBrk="0" hangingPunct="1">
        <a:lnSpc>
          <a:spcPct val="110000"/>
        </a:lnSpc>
        <a:spcBef>
          <a:spcPts val="975"/>
        </a:spcBef>
        <a:buSzPct val="110000"/>
        <a:buFontTx/>
        <a:buBlip>
          <a:blip r:embed="rId21"/>
        </a:buBlip>
        <a:defRPr sz="13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110000"/>
        </a:lnSpc>
        <a:spcBef>
          <a:spcPts val="975"/>
        </a:spcBef>
        <a:buSzPct val="110000"/>
        <a:buFontTx/>
        <a:buBlip>
          <a:blip r:embed="rId21"/>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110000"/>
        </a:lnSpc>
        <a:spcBef>
          <a:spcPts val="975"/>
        </a:spcBef>
        <a:buSzPct val="110000"/>
        <a:buFontTx/>
        <a:buBlip>
          <a:blip r:embed="rId21"/>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1049-D602-C649-A192-CBCBA04547C4}"/>
              </a:ext>
            </a:extLst>
          </p:cNvPr>
          <p:cNvSpPr>
            <a:spLocks noGrp="1"/>
          </p:cNvSpPr>
          <p:nvPr>
            <p:ph type="ctrTitle"/>
          </p:nvPr>
        </p:nvSpPr>
        <p:spPr/>
        <p:txBody>
          <a:bodyPr>
            <a:normAutofit/>
          </a:bodyPr>
          <a:lstStyle/>
          <a:p>
            <a:r>
              <a:rPr lang="en-AU" sz="3200" b="1" dirty="0"/>
              <a:t>Analytics Case Study</a:t>
            </a:r>
            <a:endParaRPr lang="en-US" sz="3200" b="1" dirty="0"/>
          </a:p>
        </p:txBody>
      </p:sp>
      <p:sp>
        <p:nvSpPr>
          <p:cNvPr id="3" name="Subtitle 2">
            <a:extLst>
              <a:ext uri="{FF2B5EF4-FFF2-40B4-BE49-F238E27FC236}">
                <a16:creationId xmlns:a16="http://schemas.microsoft.com/office/drawing/2014/main" id="{8B6472BC-4AD9-9B41-9A7B-3F42E3F5F1DA}"/>
              </a:ext>
            </a:extLst>
          </p:cNvPr>
          <p:cNvSpPr>
            <a:spLocks noGrp="1"/>
          </p:cNvSpPr>
          <p:nvPr>
            <p:ph type="subTitle" idx="1"/>
          </p:nvPr>
        </p:nvSpPr>
        <p:spPr/>
        <p:txBody>
          <a:bodyPr/>
          <a:lstStyle/>
          <a:p>
            <a:r>
              <a:rPr lang="en-US" dirty="0"/>
              <a:t>August 2025</a:t>
            </a:r>
          </a:p>
        </p:txBody>
      </p:sp>
    </p:spTree>
    <p:extLst>
      <p:ext uri="{BB962C8B-B14F-4D97-AF65-F5344CB8AC3E}">
        <p14:creationId xmlns:p14="http://schemas.microsoft.com/office/powerpoint/2010/main" val="6806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1473" y="171164"/>
            <a:ext cx="10832136" cy="564771"/>
          </a:xfrm>
        </p:spPr>
        <p:txBody>
          <a:bodyPr/>
          <a:lstStyle/>
          <a:p>
            <a:r>
              <a:rPr lang="en-AU" dirty="0"/>
              <a:t>Instructions for the Case Study Presentation</a:t>
            </a:r>
          </a:p>
        </p:txBody>
      </p:sp>
      <p:sp>
        <p:nvSpPr>
          <p:cNvPr id="7" name="Text Placeholder 3"/>
          <p:cNvSpPr>
            <a:spLocks noGrp="1"/>
          </p:cNvSpPr>
          <p:nvPr>
            <p:ph type="body" sz="quarter" idx="13"/>
          </p:nvPr>
        </p:nvSpPr>
        <p:spPr>
          <a:xfrm>
            <a:off x="401473" y="803564"/>
            <a:ext cx="11072283" cy="5533626"/>
          </a:xfrm>
        </p:spPr>
        <p:txBody>
          <a:bodyPr/>
          <a:lstStyle/>
          <a:p>
            <a:pPr marL="0" lvl="0" indent="0">
              <a:spcBef>
                <a:spcPts val="0"/>
              </a:spcBef>
              <a:buNone/>
            </a:pPr>
            <a:r>
              <a:rPr lang="en-AU" sz="1200" b="1" dirty="0"/>
              <a:t>You are invited to participate in a case study as part of the selection process for you job application at SJGHC. Your task is to analyse a de-identified Hospital Casemix Protocol (HCP) dataset and present your findings in a 15-minute presentation. Here are the instructions:</a:t>
            </a:r>
          </a:p>
          <a:p>
            <a:pPr marL="0" lvl="0" indent="0">
              <a:spcBef>
                <a:spcPts val="0"/>
              </a:spcBef>
              <a:buNone/>
            </a:pPr>
            <a:endParaRPr lang="en-AU" sz="1200" i="1" dirty="0"/>
          </a:p>
          <a:p>
            <a:pPr marL="0" lvl="0" indent="0">
              <a:spcBef>
                <a:spcPts val="0"/>
              </a:spcBef>
              <a:buNone/>
            </a:pPr>
            <a:r>
              <a:rPr lang="en-AU" sz="1200" b="1" dirty="0"/>
              <a:t>Dataset:</a:t>
            </a:r>
          </a:p>
          <a:p>
            <a:pPr marL="0" lvl="0" indent="0">
              <a:spcBef>
                <a:spcPts val="0"/>
              </a:spcBef>
              <a:buNone/>
            </a:pPr>
            <a:r>
              <a:rPr lang="en-AU" sz="1200" dirty="0"/>
              <a:t>You have been provided with a de-identified HCP dataset. </a:t>
            </a:r>
          </a:p>
          <a:p>
            <a:pPr marL="0" lvl="0" indent="0">
              <a:spcBef>
                <a:spcPts val="0"/>
              </a:spcBef>
              <a:buNone/>
            </a:pPr>
            <a:endParaRPr lang="en-AU" sz="1200" dirty="0"/>
          </a:p>
          <a:p>
            <a:pPr marL="0" lvl="0" indent="0">
              <a:spcBef>
                <a:spcPts val="0"/>
              </a:spcBef>
              <a:buNone/>
            </a:pPr>
            <a:r>
              <a:rPr lang="en-AU" sz="1200" b="1" dirty="0"/>
              <a:t>Analysis Objective:</a:t>
            </a:r>
          </a:p>
          <a:p>
            <a:pPr marL="0" lvl="0" indent="0">
              <a:spcBef>
                <a:spcPts val="0"/>
              </a:spcBef>
              <a:buNone/>
            </a:pPr>
            <a:r>
              <a:rPr lang="en-AU" sz="1200" dirty="0"/>
              <a:t>Your objective is to perform a comprehensive analysis of the dataset to identify key trends, insights, and patterns. Focus on areas that could lead to improved commercial outcomes, patient care, resource allocation, or operational efficiency.</a:t>
            </a:r>
          </a:p>
          <a:p>
            <a:pPr marL="0" lvl="0" indent="0">
              <a:spcBef>
                <a:spcPts val="0"/>
              </a:spcBef>
              <a:buNone/>
            </a:pPr>
            <a:endParaRPr lang="en-AU" sz="1200" dirty="0"/>
          </a:p>
          <a:p>
            <a:pPr marL="0" lvl="0" indent="0">
              <a:spcBef>
                <a:spcPts val="0"/>
              </a:spcBef>
              <a:buNone/>
            </a:pPr>
            <a:r>
              <a:rPr lang="en-AU" sz="1200" b="1" dirty="0"/>
              <a:t>Presentation Format:</a:t>
            </a:r>
          </a:p>
          <a:p>
            <a:pPr marL="0" lvl="0" indent="0">
              <a:spcBef>
                <a:spcPts val="0"/>
              </a:spcBef>
              <a:buNone/>
            </a:pPr>
            <a:r>
              <a:rPr lang="en-AU" sz="1200" dirty="0"/>
              <a:t>Prepare a </a:t>
            </a:r>
            <a:r>
              <a:rPr lang="en-AU" sz="1200"/>
              <a:t>10 to 15 </a:t>
            </a:r>
            <a:r>
              <a:rPr lang="en-AU" sz="1200" dirty="0"/>
              <a:t>minute presentation to summarise your analysis. You may use slides, visuals, or any other format that effectively communicates your findings. Be sure to structure your presentation logically.</a:t>
            </a:r>
          </a:p>
          <a:p>
            <a:pPr marL="0" lvl="0" indent="0">
              <a:spcBef>
                <a:spcPts val="0"/>
              </a:spcBef>
              <a:buNone/>
            </a:pPr>
            <a:endParaRPr lang="en-AU" sz="1200" dirty="0"/>
          </a:p>
          <a:p>
            <a:pPr marL="0" lvl="0" indent="0">
              <a:spcBef>
                <a:spcPts val="0"/>
              </a:spcBef>
              <a:buNone/>
            </a:pPr>
            <a:r>
              <a:rPr lang="en-AU" sz="1200" b="1" dirty="0"/>
              <a:t>Key Points to Include:</a:t>
            </a:r>
          </a:p>
          <a:p>
            <a:pPr lvl="1">
              <a:spcBef>
                <a:spcPts val="0"/>
              </a:spcBef>
              <a:buFont typeface="Arial" panose="020B0604020202020204" pitchFamily="34" charset="0"/>
              <a:buChar char="•"/>
            </a:pPr>
            <a:r>
              <a:rPr lang="en-AU" sz="1200" dirty="0"/>
              <a:t>Provide an overview of the dataset and its significance.</a:t>
            </a:r>
          </a:p>
          <a:p>
            <a:pPr lvl="1">
              <a:spcBef>
                <a:spcPts val="0"/>
              </a:spcBef>
              <a:buFont typeface="Arial" panose="020B0604020202020204" pitchFamily="34" charset="0"/>
              <a:buChar char="•"/>
            </a:pPr>
            <a:r>
              <a:rPr lang="en-AU" sz="1200" dirty="0"/>
              <a:t>Highlight any notable trends or patterns you identify.</a:t>
            </a:r>
          </a:p>
          <a:p>
            <a:pPr lvl="1">
              <a:spcBef>
                <a:spcPts val="0"/>
              </a:spcBef>
              <a:buFont typeface="Arial" panose="020B0604020202020204" pitchFamily="34" charset="0"/>
              <a:buChar char="•"/>
            </a:pPr>
            <a:r>
              <a:rPr lang="en-AU" sz="1200" dirty="0"/>
              <a:t>Discuss potential implications for SJGHC, such as ways to enhance patient care or optimise resource allocation.</a:t>
            </a:r>
          </a:p>
          <a:p>
            <a:pPr lvl="1">
              <a:spcBef>
                <a:spcPts val="0"/>
              </a:spcBef>
              <a:buFont typeface="Arial" panose="020B0604020202020204" pitchFamily="34" charset="0"/>
              <a:buChar char="•"/>
            </a:pPr>
            <a:r>
              <a:rPr lang="en-AU" sz="1200" dirty="0"/>
              <a:t>Propose data-driven recommendations based on your analysis.</a:t>
            </a:r>
          </a:p>
          <a:p>
            <a:pPr lvl="0">
              <a:spcBef>
                <a:spcPts val="0"/>
              </a:spcBef>
              <a:buFont typeface="Arial" panose="020B0604020202020204" pitchFamily="34" charset="0"/>
              <a:buChar char="•"/>
            </a:pPr>
            <a:endParaRPr lang="en-AU" sz="1200" dirty="0"/>
          </a:p>
          <a:p>
            <a:pPr marL="0" lvl="0" indent="0">
              <a:spcBef>
                <a:spcPts val="0"/>
              </a:spcBef>
              <a:buNone/>
            </a:pPr>
            <a:r>
              <a:rPr lang="en-AU" sz="1200" b="1" dirty="0"/>
              <a:t>Q&amp;A Session:</a:t>
            </a:r>
          </a:p>
          <a:p>
            <a:pPr marL="0" lvl="0" indent="0">
              <a:spcBef>
                <a:spcPts val="0"/>
              </a:spcBef>
              <a:buNone/>
            </a:pPr>
            <a:r>
              <a:rPr lang="en-AU" sz="1200" dirty="0"/>
              <a:t>Following your presentation, there will be a brief Q&amp;A session where the interview panel may ask you questions about your analysis and recommendations.</a:t>
            </a:r>
          </a:p>
          <a:p>
            <a:pPr marL="0" lvl="0" indent="0">
              <a:spcBef>
                <a:spcPts val="0"/>
              </a:spcBef>
              <a:buNone/>
            </a:pPr>
            <a:endParaRPr lang="en-AU" sz="1200" b="1" dirty="0"/>
          </a:p>
          <a:p>
            <a:pPr marL="0" lvl="0" indent="0">
              <a:spcBef>
                <a:spcPts val="0"/>
              </a:spcBef>
              <a:buNone/>
            </a:pPr>
            <a:r>
              <a:rPr lang="en-AU" sz="1200" b="1" dirty="0"/>
              <a:t>Please prepare for this case study thoroughly, and feel free to reach out if you have any questions or need further clarification. We look forward to your presentation and your insights into leveraging data for better healthcare outcomes. Good luck!</a:t>
            </a:r>
          </a:p>
          <a:p>
            <a:pPr lvl="0">
              <a:spcBef>
                <a:spcPts val="0"/>
              </a:spcBef>
            </a:pPr>
            <a:endParaRPr lang="en-AU" sz="1200" dirty="0"/>
          </a:p>
        </p:txBody>
      </p:sp>
    </p:spTree>
    <p:extLst>
      <p:ext uri="{BB962C8B-B14F-4D97-AF65-F5344CB8AC3E}">
        <p14:creationId xmlns:p14="http://schemas.microsoft.com/office/powerpoint/2010/main" val="3759440984"/>
      </p:ext>
    </p:extLst>
  </p:cSld>
  <p:clrMapOvr>
    <a:masterClrMapping/>
  </p:clrMapOvr>
</p:sld>
</file>

<file path=ppt/theme/theme1.xml><?xml version="1.0" encoding="utf-8"?>
<a:theme xmlns:a="http://schemas.openxmlformats.org/drawingml/2006/main" name="Office Theme">
  <a:themeElements>
    <a:clrScheme name="SJOG Theme">
      <a:dk1>
        <a:srgbClr val="000000"/>
      </a:dk1>
      <a:lt1>
        <a:srgbClr val="FFFFFF"/>
      </a:lt1>
      <a:dk2>
        <a:srgbClr val="3B4048"/>
      </a:dk2>
      <a:lt2>
        <a:srgbClr val="FCF3E3"/>
      </a:lt2>
      <a:accent1>
        <a:srgbClr val="F2694C"/>
      </a:accent1>
      <a:accent2>
        <a:srgbClr val="E98300"/>
      </a:accent2>
      <a:accent3>
        <a:srgbClr val="F5CD66"/>
      </a:accent3>
      <a:accent4>
        <a:srgbClr val="E86748"/>
      </a:accent4>
      <a:accent5>
        <a:srgbClr val="FCB316"/>
      </a:accent5>
      <a:accent6>
        <a:srgbClr val="EF4623"/>
      </a:accent6>
      <a:hlink>
        <a:srgbClr val="1C4D8E"/>
      </a:hlink>
      <a:folHlink>
        <a:srgbClr val="00A3D9"/>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91440" tIns="45720" rIns="91440" bIns="45720" rtlCol="0">
        <a:normAutofit/>
      </a:bodyPr>
      <a:lstStyle>
        <a:defPPr marL="0" indent="0" algn="l">
          <a:buNone/>
          <a:defRPr sz="1100" smtClean="0"/>
        </a:defPPr>
      </a:lstStyle>
    </a:txDef>
  </a:objectDefaults>
  <a:extraClrSchemeLst/>
  <a:extLst>
    <a:ext uri="{05A4C25C-085E-4340-85A3-A5531E510DB2}">
      <thm15:themeFamily xmlns:thm15="http://schemas.microsoft.com/office/thememl/2012/main" name="10494_SJOG_Powerpoint_4-3_Orange_v1" id="{BD7FD55A-9DE1-1749-8E93-605182658315}" vid="{E638A37E-1E01-7549-8A40-994E305779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948E411251F24499CC996BA01712C8" ma:contentTypeVersion="7" ma:contentTypeDescription="Create a new document." ma:contentTypeScope="" ma:versionID="73b599f706408445609b01c95777160c">
  <xsd:schema xmlns:xsd="http://www.w3.org/2001/XMLSchema" xmlns:xs="http://www.w3.org/2001/XMLSchema" xmlns:p="http://schemas.microsoft.com/office/2006/metadata/properties" xmlns:ns2="cc050809-e503-4b99-8bcd-4288f7cf55a6" xmlns:ns3="95cfa123-333d-4830-9154-c8c7839ecc90" targetNamespace="http://schemas.microsoft.com/office/2006/metadata/properties" ma:root="true" ma:fieldsID="08b05b61e79b7a8ade68d8c15611a689" ns2:_="" ns3:_="">
    <xsd:import namespace="cc050809-e503-4b99-8bcd-4288f7cf55a6"/>
    <xsd:import namespace="95cfa123-333d-4830-9154-c8c7839ecc90"/>
    <xsd:element name="properties">
      <xsd:complexType>
        <xsd:sequence>
          <xsd:element name="documentManagement">
            <xsd:complexType>
              <xsd:all>
                <xsd:element ref="ns2:Metadata_x0020_1" minOccurs="0"/>
                <xsd:element ref="ns2:Metadata2" minOccurs="0"/>
                <xsd:element ref="ns2:Metadata_x0020_3" minOccurs="0"/>
                <xsd:element ref="ns2: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050809-e503-4b99-8bcd-4288f7cf55a6" elementFormDefault="qualified">
    <xsd:import namespace="http://schemas.microsoft.com/office/2006/documentManagement/types"/>
    <xsd:import namespace="http://schemas.microsoft.com/office/infopath/2007/PartnerControls"/>
    <xsd:element name="Metadata_x0020_1" ma:index="4" nillable="true" ma:displayName="Metadata 1" ma:default="Enter Choice #1" ma:format="Dropdown" ma:internalName="Metadata_x0020_1" ma:readOnly="false">
      <xsd:simpleType>
        <xsd:restriction base="dms:Choice">
          <xsd:enumeration value="Enter Choice #1"/>
          <xsd:enumeration value="Enter Choice #2"/>
          <xsd:enumeration value="Enter Choice #3"/>
        </xsd:restriction>
      </xsd:simpleType>
    </xsd:element>
    <xsd:element name="Metadata2" ma:index="5" nillable="true" ma:displayName="Metadata 2" ma:default="Enter Choice #1" ma:format="Dropdown" ma:internalName="Metadata2" ma:readOnly="false">
      <xsd:simpleType>
        <xsd:restriction base="dms:Choice">
          <xsd:enumeration value="Enter Choice #1"/>
          <xsd:enumeration value="Enter Choice #2"/>
          <xsd:enumeration value="Enter Choice #3"/>
        </xsd:restriction>
      </xsd:simpleType>
    </xsd:element>
    <xsd:element name="Metadata_x0020_3" ma:index="6" nillable="true" ma:displayName="Metadata 3" ma:default="Enter Choice #1" ma:format="Dropdown" ma:internalName="Metadata_x0020_3" ma:readOnly="false">
      <xsd:simpleType>
        <xsd:restriction base="dms:Choice">
          <xsd:enumeration value="Enter Choice #1"/>
          <xsd:enumeration value="Enter Choice #2"/>
          <xsd:enumeration value="Enter Choice #3"/>
        </xsd:restriction>
      </xsd:simpleType>
    </xsd:element>
    <xsd:element name="Status" ma:index="7" nillable="true" ma:displayName="Status" ma:default="Draft" ma:format="Dropdown" ma:internalName="Status" ma:readOnly="false">
      <xsd:simpleType>
        <xsd:restriction base="dms:Choice">
          <xsd:enumeration value="Draft"/>
          <xsd:enumeration value="Final"/>
          <xsd:enumeration value="Archived"/>
        </xsd:restriction>
      </xsd:simpleType>
    </xsd:element>
  </xsd:schema>
  <xsd:schema xmlns:xsd="http://www.w3.org/2001/XMLSchema" xmlns:xs="http://www.w3.org/2001/XMLSchema" xmlns:dms="http://schemas.microsoft.com/office/2006/documentManagement/types" xmlns:pc="http://schemas.microsoft.com/office/infopath/2007/PartnerControls" targetNamespace="95cfa123-333d-4830-9154-c8c7839ecc9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tadata2 xmlns="cc050809-e503-4b99-8bcd-4288f7cf55a6">Enter Choice #1</Metadata2>
    <Metadata_x0020_3 xmlns="cc050809-e503-4b99-8bcd-4288f7cf55a6">Enter Choice #1</Metadata_x0020_3>
    <Metadata_x0020_1 xmlns="cc050809-e503-4b99-8bcd-4288f7cf55a6">Enter Choice #1</Metadata_x0020_1>
    <Status xmlns="cc050809-e503-4b99-8bcd-4288f7cf55a6">Draft</Status>
    <SharedWithUsers xmlns="95cfa123-333d-4830-9154-c8c7839ecc90">
      <UserInfo>
        <DisplayName>Simon Carrick (Kings Square)</DisplayName>
        <AccountId>1277</AccountId>
        <AccountType/>
      </UserInfo>
      <UserInfo>
        <DisplayName>Anna-Marie Claassen (Kings Square)</DisplayName>
        <AccountId>392</AccountId>
        <AccountType/>
      </UserInfo>
      <UserInfo>
        <DisplayName>James Robinson</DisplayName>
        <AccountId>5172</AccountId>
        <AccountType/>
      </UserInfo>
      <UserInfo>
        <DisplayName>Yulia Merrill (Kings Square)</DisplayName>
        <AccountId>2472</AccountId>
        <AccountType/>
      </UserInfo>
      <UserInfo>
        <DisplayName>Vaughan Healy (Kings Square)</DisplayName>
        <AccountId>352</AccountId>
        <AccountType/>
      </UserInfo>
      <UserInfo>
        <DisplayName>Darien Bowers (Kings Square)</DisplayName>
        <AccountId>160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7CA73-5E6F-41D5-8733-8C43E99661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050809-e503-4b99-8bcd-4288f7cf55a6"/>
    <ds:schemaRef ds:uri="95cfa123-333d-4830-9154-c8c7839ecc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6F7E3-AD13-4DDE-AD04-1B1FABB5CBC9}">
  <ds:schemaRefs>
    <ds:schemaRef ds:uri="http://schemas.microsoft.com/office/2006/documentManagement/types"/>
    <ds:schemaRef ds:uri="http://purl.org/dc/terms/"/>
    <ds:schemaRef ds:uri="http://purl.org/dc/dcmitype/"/>
    <ds:schemaRef ds:uri="http://schemas.microsoft.com/office/infopath/2007/PartnerControls"/>
    <ds:schemaRef ds:uri="95cfa123-333d-4830-9154-c8c7839ecc90"/>
    <ds:schemaRef ds:uri="http://purl.org/dc/elements/1.1/"/>
    <ds:schemaRef ds:uri="http://schemas.microsoft.com/office/2006/metadata/properties"/>
    <ds:schemaRef ds:uri="http://schemas.openxmlformats.org/package/2006/metadata/core-properties"/>
    <ds:schemaRef ds:uri="cc050809-e503-4b99-8bcd-4288f7cf55a6"/>
    <ds:schemaRef ds:uri="http://www.w3.org/XML/1998/namespace"/>
  </ds:schemaRefs>
</ds:datastoreItem>
</file>

<file path=customXml/itemProps3.xml><?xml version="1.0" encoding="utf-8"?>
<ds:datastoreItem xmlns:ds="http://schemas.openxmlformats.org/officeDocument/2006/customXml" ds:itemID="{3F7F1EE5-9312-471B-B3EF-BA53A7A15D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10494_SJOG_Powerpoint_4-3_Orange_v1</Template>
  <TotalTime>21583</TotalTime>
  <Words>285</Words>
  <Application>Microsoft Office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Georgia</vt:lpstr>
      <vt:lpstr>Verdana</vt:lpstr>
      <vt:lpstr>Office Theme</vt:lpstr>
      <vt:lpstr>Analytics Case Study</vt:lpstr>
      <vt:lpstr>Instructions for the Case Study Presentation</vt:lpstr>
    </vt:vector>
  </TitlesOfParts>
  <Company>St John of God Health Care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Colin Wood (Kings Park Road)</dc:creator>
  <cp:lastModifiedBy>Mark Gu (Melbourne)</cp:lastModifiedBy>
  <cp:revision>407</cp:revision>
  <cp:lastPrinted>2022-08-15T02:21:33Z</cp:lastPrinted>
  <dcterms:created xsi:type="dcterms:W3CDTF">2019-06-27T03:20:06Z</dcterms:created>
  <dcterms:modified xsi:type="dcterms:W3CDTF">2025-09-02T02:55:40Z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0x0101002B948E411251F24499CC996BA01712C8</vt:lpwstr>
  </property>
</Properties>
</file>