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2" r:id="rId9"/>
    <p:sldId id="263" r:id="rId10"/>
    <p:sldId id="264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8T11:32:50.453" v="5978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8T09:38:53.055" v="5964" actId="1076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8T08:52:41.869" v="5880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8T08:52:39.801" v="5878" actId="1076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8T08:52:41.869" v="5880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8T09:46:36.707" v="5966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8T09:46:36.707" v="5966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8T11:32:50.453" v="5978" actId="2057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8T11:32:50.453" v="5978" actId="20577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setBg">
        <pc:chgData name="品佑 陳" userId="b47096fc5e872c87" providerId="LiveId" clId="{9E32E880-9E21-4A31-BD97-DF83B23E4AFF}" dt="2023-12-18T11:20:05.113" v="5975" actId="26606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受試者看過物理治療師的比重佔少數，僅</a:t>
            </a:r>
            <a:r>
              <a:rPr lang="en-US" altLang="zh-TW" dirty="0"/>
              <a:t>25%</a:t>
            </a:r>
            <a:r>
              <a:rPr lang="zh-TW" altLang="en-US" dirty="0"/>
              <a:t>左右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正確、及時的基本保健知識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避免在遇到關節問題時不知所措</a:t>
            </a:r>
            <a:endParaRPr lang="en-US" altLang="zh-TW" sz="20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332</Words>
  <Application>Microsoft Office PowerPoint</Application>
  <PresentationFormat>寬螢幕</PresentationFormat>
  <Paragraphs>89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市場調查 </vt:lpstr>
      <vt:lpstr>市場調查</vt:lpstr>
      <vt:lpstr>市場調查</vt:lpstr>
      <vt:lpstr>使用者的需求</vt:lpstr>
      <vt:lpstr>產品概述</vt:lpstr>
      <vt:lpstr>系統目的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2</cp:revision>
  <dcterms:created xsi:type="dcterms:W3CDTF">2023-12-12T02:16:59Z</dcterms:created>
  <dcterms:modified xsi:type="dcterms:W3CDTF">2023-12-18T11:32:51Z</dcterms:modified>
</cp:coreProperties>
</file>