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DA8661-F8F6-427A-A840-63124D4C7E90}" v="2" dt="2023-12-18T03:29:27.6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品佑 陳" userId="b47096fc5e872c87" providerId="LiveId" clId="{11DA8661-F8F6-427A-A840-63124D4C7E90}"/>
    <pc:docChg chg="undo custSel addSld delSld modSld sldOrd">
      <pc:chgData name="品佑 陳" userId="b47096fc5e872c87" providerId="LiveId" clId="{11DA8661-F8F6-427A-A840-63124D4C7E90}" dt="2023-12-18T12:46:55.597" v="3971" actId="20577"/>
      <pc:docMkLst>
        <pc:docMk/>
      </pc:docMkLst>
      <pc:sldChg chg="modSp new mod">
        <pc:chgData name="品佑 陳" userId="b47096fc5e872c87" providerId="LiveId" clId="{11DA8661-F8F6-427A-A840-63124D4C7E90}" dt="2023-12-18T02:34:24.133" v="12" actId="20577"/>
        <pc:sldMkLst>
          <pc:docMk/>
          <pc:sldMk cId="665295282" sldId="256"/>
        </pc:sldMkLst>
        <pc:spChg chg="mod">
          <ac:chgData name="品佑 陳" userId="b47096fc5e872c87" providerId="LiveId" clId="{11DA8661-F8F6-427A-A840-63124D4C7E90}" dt="2023-12-18T02:34:24.133" v="12" actId="20577"/>
          <ac:spMkLst>
            <pc:docMk/>
            <pc:sldMk cId="665295282" sldId="256"/>
            <ac:spMk id="2" creationId="{E510541A-AD0B-1265-C8FC-CAD51DCF49B6}"/>
          </ac:spMkLst>
        </pc:spChg>
      </pc:sldChg>
      <pc:sldChg chg="modSp new mod">
        <pc:chgData name="品佑 陳" userId="b47096fc5e872c87" providerId="LiveId" clId="{11DA8661-F8F6-427A-A840-63124D4C7E90}" dt="2023-12-18T02:57:47.776" v="1051" actId="120"/>
        <pc:sldMkLst>
          <pc:docMk/>
          <pc:sldMk cId="743882050" sldId="257"/>
        </pc:sldMkLst>
        <pc:spChg chg="mod">
          <ac:chgData name="品佑 陳" userId="b47096fc5e872c87" providerId="LiveId" clId="{11DA8661-F8F6-427A-A840-63124D4C7E90}" dt="2023-12-18T02:34:29.195" v="24" actId="20577"/>
          <ac:spMkLst>
            <pc:docMk/>
            <pc:sldMk cId="743882050" sldId="257"/>
            <ac:spMk id="2" creationId="{AC7BE174-8DE3-692F-D698-AE1A85D801DF}"/>
          </ac:spMkLst>
        </pc:spChg>
        <pc:spChg chg="mod">
          <ac:chgData name="品佑 陳" userId="b47096fc5e872c87" providerId="LiveId" clId="{11DA8661-F8F6-427A-A840-63124D4C7E90}" dt="2023-12-18T02:57:47.776" v="1051" actId="120"/>
          <ac:spMkLst>
            <pc:docMk/>
            <pc:sldMk cId="743882050" sldId="257"/>
            <ac:spMk id="3" creationId="{636C4C49-62F0-3FF1-F740-AA1C8DB493C0}"/>
          </ac:spMkLst>
        </pc:spChg>
      </pc:sldChg>
      <pc:sldChg chg="modSp new mod">
        <pc:chgData name="品佑 陳" userId="b47096fc5e872c87" providerId="LiveId" clId="{11DA8661-F8F6-427A-A840-63124D4C7E90}" dt="2023-12-18T08:27:58.623" v="1958" actId="5793"/>
        <pc:sldMkLst>
          <pc:docMk/>
          <pc:sldMk cId="2334746175" sldId="258"/>
        </pc:sldMkLst>
        <pc:spChg chg="mod">
          <ac:chgData name="品佑 陳" userId="b47096fc5e872c87" providerId="LiveId" clId="{11DA8661-F8F6-427A-A840-63124D4C7E90}" dt="2023-12-18T02:35:30.127" v="179" actId="20577"/>
          <ac:spMkLst>
            <pc:docMk/>
            <pc:sldMk cId="2334746175" sldId="258"/>
            <ac:spMk id="2" creationId="{4201724E-A911-00C6-0C61-43AF24B0859C}"/>
          </ac:spMkLst>
        </pc:spChg>
        <pc:spChg chg="mod">
          <ac:chgData name="品佑 陳" userId="b47096fc5e872c87" providerId="LiveId" clId="{11DA8661-F8F6-427A-A840-63124D4C7E90}" dt="2023-12-18T08:27:58.623" v="1958" actId="5793"/>
          <ac:spMkLst>
            <pc:docMk/>
            <pc:sldMk cId="2334746175" sldId="258"/>
            <ac:spMk id="3" creationId="{6F22ACA3-EB99-FBE7-8824-A4768CCE4451}"/>
          </ac:spMkLst>
        </pc:spChg>
      </pc:sldChg>
      <pc:sldChg chg="modSp new mod">
        <pc:chgData name="品佑 陳" userId="b47096fc5e872c87" providerId="LiveId" clId="{11DA8661-F8F6-427A-A840-63124D4C7E90}" dt="2023-12-18T02:53:28.056" v="454" actId="20577"/>
        <pc:sldMkLst>
          <pc:docMk/>
          <pc:sldMk cId="2431775818" sldId="259"/>
        </pc:sldMkLst>
        <pc:spChg chg="mod">
          <ac:chgData name="品佑 陳" userId="b47096fc5e872c87" providerId="LiveId" clId="{11DA8661-F8F6-427A-A840-63124D4C7E90}" dt="2023-12-18T02:53:28.056" v="454" actId="20577"/>
          <ac:spMkLst>
            <pc:docMk/>
            <pc:sldMk cId="2431775818" sldId="259"/>
            <ac:spMk id="2" creationId="{C1EBA5BE-56F5-8FD7-ABA3-2767038E0CCF}"/>
          </ac:spMkLst>
        </pc:spChg>
        <pc:spChg chg="mod">
          <ac:chgData name="品佑 陳" userId="b47096fc5e872c87" providerId="LiveId" clId="{11DA8661-F8F6-427A-A840-63124D4C7E90}" dt="2023-12-18T02:51:50.368" v="394" actId="20577"/>
          <ac:spMkLst>
            <pc:docMk/>
            <pc:sldMk cId="2431775818" sldId="259"/>
            <ac:spMk id="3" creationId="{74224DC8-DE0D-69D4-4F1D-913A83550C82}"/>
          </ac:spMkLst>
        </pc:spChg>
      </pc:sldChg>
      <pc:sldChg chg="modSp new mod">
        <pc:chgData name="品佑 陳" userId="b47096fc5e872c87" providerId="LiveId" clId="{11DA8661-F8F6-427A-A840-63124D4C7E90}" dt="2023-12-18T12:46:55.597" v="3971" actId="20577"/>
        <pc:sldMkLst>
          <pc:docMk/>
          <pc:sldMk cId="2380774784" sldId="260"/>
        </pc:sldMkLst>
        <pc:spChg chg="mod">
          <ac:chgData name="品佑 陳" userId="b47096fc5e872c87" providerId="LiveId" clId="{11DA8661-F8F6-427A-A840-63124D4C7E90}" dt="2023-12-18T10:06:15.575" v="3187" actId="1076"/>
          <ac:spMkLst>
            <pc:docMk/>
            <pc:sldMk cId="2380774784" sldId="260"/>
            <ac:spMk id="2" creationId="{46B28B2E-1467-DEBF-E4A5-80BE6CD4D4C8}"/>
          </ac:spMkLst>
        </pc:spChg>
        <pc:spChg chg="mod">
          <ac:chgData name="品佑 陳" userId="b47096fc5e872c87" providerId="LiveId" clId="{11DA8661-F8F6-427A-A840-63124D4C7E90}" dt="2023-12-18T12:46:55.597" v="3971" actId="20577"/>
          <ac:spMkLst>
            <pc:docMk/>
            <pc:sldMk cId="2380774784" sldId="260"/>
            <ac:spMk id="3" creationId="{3C6A5588-561E-619C-3BE2-0ABE04DC45BE}"/>
          </ac:spMkLst>
        </pc:spChg>
      </pc:sldChg>
      <pc:sldChg chg="delSp modSp new del mod">
        <pc:chgData name="品佑 陳" userId="b47096fc5e872c87" providerId="LiveId" clId="{11DA8661-F8F6-427A-A840-63124D4C7E90}" dt="2023-12-18T09:34:12.674" v="2782" actId="47"/>
        <pc:sldMkLst>
          <pc:docMk/>
          <pc:sldMk cId="3477988759" sldId="261"/>
        </pc:sldMkLst>
        <pc:spChg chg="del">
          <ac:chgData name="品佑 陳" userId="b47096fc5e872c87" providerId="LiveId" clId="{11DA8661-F8F6-427A-A840-63124D4C7E90}" dt="2023-12-18T03:26:46.381" v="1321" actId="478"/>
          <ac:spMkLst>
            <pc:docMk/>
            <pc:sldMk cId="3477988759" sldId="261"/>
            <ac:spMk id="2" creationId="{25E79DE6-BCF0-690B-43D4-9C6ED51AF26E}"/>
          </ac:spMkLst>
        </pc:spChg>
        <pc:spChg chg="mod">
          <ac:chgData name="品佑 陳" userId="b47096fc5e872c87" providerId="LiveId" clId="{11DA8661-F8F6-427A-A840-63124D4C7E90}" dt="2023-12-18T08:38:25.107" v="2070" actId="27636"/>
          <ac:spMkLst>
            <pc:docMk/>
            <pc:sldMk cId="3477988759" sldId="261"/>
            <ac:spMk id="3" creationId="{4A450622-B5C9-7A52-206C-692525FC4373}"/>
          </ac:spMkLst>
        </pc:spChg>
      </pc:sldChg>
      <pc:sldChg chg="delSp modSp new del mod ord">
        <pc:chgData name="品佑 陳" userId="b47096fc5e872c87" providerId="LiveId" clId="{11DA8661-F8F6-427A-A840-63124D4C7E90}" dt="2023-12-18T10:14:20.587" v="3344" actId="47"/>
        <pc:sldMkLst>
          <pc:docMk/>
          <pc:sldMk cId="1379179142" sldId="262"/>
        </pc:sldMkLst>
        <pc:spChg chg="del">
          <ac:chgData name="品佑 陳" userId="b47096fc5e872c87" providerId="LiveId" clId="{11DA8661-F8F6-427A-A840-63124D4C7E90}" dt="2023-12-18T09:36:48.288" v="2819" actId="478"/>
          <ac:spMkLst>
            <pc:docMk/>
            <pc:sldMk cId="1379179142" sldId="262"/>
            <ac:spMk id="2" creationId="{52B198D3-F94B-19F6-BD5E-625788CD9ADE}"/>
          </ac:spMkLst>
        </pc:spChg>
        <pc:spChg chg="mod">
          <ac:chgData name="品佑 陳" userId="b47096fc5e872c87" providerId="LiveId" clId="{11DA8661-F8F6-427A-A840-63124D4C7E90}" dt="2023-12-18T10:05:45.974" v="3164" actId="21"/>
          <ac:spMkLst>
            <pc:docMk/>
            <pc:sldMk cId="1379179142" sldId="262"/>
            <ac:spMk id="3" creationId="{6666E9ED-892D-BA71-772D-D8DC5652B968}"/>
          </ac:spMkLst>
        </pc:spChg>
      </pc:sldChg>
      <pc:sldChg chg="delSp modSp new add del mod">
        <pc:chgData name="品佑 陳" userId="b47096fc5e872c87" providerId="LiveId" clId="{11DA8661-F8F6-427A-A840-63124D4C7E90}" dt="2023-12-18T10:29:39.686" v="3479" actId="27636"/>
        <pc:sldMkLst>
          <pc:docMk/>
          <pc:sldMk cId="2987609842" sldId="263"/>
        </pc:sldMkLst>
        <pc:spChg chg="del">
          <ac:chgData name="品佑 陳" userId="b47096fc5e872c87" providerId="LiveId" clId="{11DA8661-F8F6-427A-A840-63124D4C7E90}" dt="2023-12-18T08:46:35.948" v="2107" actId="478"/>
          <ac:spMkLst>
            <pc:docMk/>
            <pc:sldMk cId="2987609842" sldId="263"/>
            <ac:spMk id="2" creationId="{1DF46B98-3A9A-4897-FC90-F6FE832F19E2}"/>
          </ac:spMkLst>
        </pc:spChg>
        <pc:spChg chg="mod">
          <ac:chgData name="品佑 陳" userId="b47096fc5e872c87" providerId="LiveId" clId="{11DA8661-F8F6-427A-A840-63124D4C7E90}" dt="2023-12-18T10:29:39.686" v="3479" actId="27636"/>
          <ac:spMkLst>
            <pc:docMk/>
            <pc:sldMk cId="2987609842" sldId="263"/>
            <ac:spMk id="3" creationId="{B674F76E-DEA1-E0C8-4053-096B7ADE39DA}"/>
          </ac:spMkLst>
        </pc:spChg>
      </pc:sldChg>
      <pc:sldChg chg="delSp modSp new mod">
        <pc:chgData name="品佑 陳" userId="b47096fc5e872c87" providerId="LiveId" clId="{11DA8661-F8F6-427A-A840-63124D4C7E90}" dt="2023-12-18T10:15:53.092" v="3345" actId="207"/>
        <pc:sldMkLst>
          <pc:docMk/>
          <pc:sldMk cId="2192173939" sldId="264"/>
        </pc:sldMkLst>
        <pc:spChg chg="del">
          <ac:chgData name="品佑 陳" userId="b47096fc5e872c87" providerId="LiveId" clId="{11DA8661-F8F6-427A-A840-63124D4C7E90}" dt="2023-12-18T09:01:08.988" v="2417" actId="478"/>
          <ac:spMkLst>
            <pc:docMk/>
            <pc:sldMk cId="2192173939" sldId="264"/>
            <ac:spMk id="2" creationId="{08BF7B07-D8C6-CF44-8825-F7B7DF6DCE3C}"/>
          </ac:spMkLst>
        </pc:spChg>
        <pc:spChg chg="mod">
          <ac:chgData name="品佑 陳" userId="b47096fc5e872c87" providerId="LiveId" clId="{11DA8661-F8F6-427A-A840-63124D4C7E90}" dt="2023-12-18T10:15:53.092" v="3345" actId="207"/>
          <ac:spMkLst>
            <pc:docMk/>
            <pc:sldMk cId="2192173939" sldId="264"/>
            <ac:spMk id="3" creationId="{0260C688-D36E-C384-8E4D-1BE59E938FAA}"/>
          </ac:spMkLst>
        </pc:spChg>
      </pc:sldChg>
      <pc:sldChg chg="delSp modSp new del mod">
        <pc:chgData name="品佑 陳" userId="b47096fc5e872c87" providerId="LiveId" clId="{11DA8661-F8F6-427A-A840-63124D4C7E90}" dt="2023-12-18T08:54:55.709" v="2193" actId="47"/>
        <pc:sldMkLst>
          <pc:docMk/>
          <pc:sldMk cId="2651541177" sldId="264"/>
        </pc:sldMkLst>
        <pc:spChg chg="del">
          <ac:chgData name="品佑 陳" userId="b47096fc5e872c87" providerId="LiveId" clId="{11DA8661-F8F6-427A-A840-63124D4C7E90}" dt="2023-12-18T08:50:36.921" v="2186" actId="478"/>
          <ac:spMkLst>
            <pc:docMk/>
            <pc:sldMk cId="2651541177" sldId="264"/>
            <ac:spMk id="2" creationId="{392AABC8-2A84-6610-1D4F-319AE63C66D3}"/>
          </ac:spMkLst>
        </pc:spChg>
        <pc:spChg chg="mod">
          <ac:chgData name="品佑 陳" userId="b47096fc5e872c87" providerId="LiveId" clId="{11DA8661-F8F6-427A-A840-63124D4C7E90}" dt="2023-12-18T08:50:47.843" v="2192" actId="27636"/>
          <ac:spMkLst>
            <pc:docMk/>
            <pc:sldMk cId="2651541177" sldId="264"/>
            <ac:spMk id="3" creationId="{E8665595-61AB-3C6D-A437-6FA0288B2C77}"/>
          </ac:spMkLst>
        </pc:spChg>
      </pc:sldChg>
      <pc:sldChg chg="delSp modSp new mod">
        <pc:chgData name="品佑 陳" userId="b47096fc5e872c87" providerId="LiveId" clId="{11DA8661-F8F6-427A-A840-63124D4C7E90}" dt="2023-12-18T11:23:12.803" v="3681" actId="20577"/>
        <pc:sldMkLst>
          <pc:docMk/>
          <pc:sldMk cId="3429122663" sldId="265"/>
        </pc:sldMkLst>
        <pc:spChg chg="del">
          <ac:chgData name="品佑 陳" userId="b47096fc5e872c87" providerId="LiveId" clId="{11DA8661-F8F6-427A-A840-63124D4C7E90}" dt="2023-12-18T09:02:49.812" v="2461" actId="478"/>
          <ac:spMkLst>
            <pc:docMk/>
            <pc:sldMk cId="3429122663" sldId="265"/>
            <ac:spMk id="2" creationId="{104ADCB0-4D60-B32C-E2D1-159517AA47BF}"/>
          </ac:spMkLst>
        </pc:spChg>
        <pc:spChg chg="mod">
          <ac:chgData name="品佑 陳" userId="b47096fc5e872c87" providerId="LiveId" clId="{11DA8661-F8F6-427A-A840-63124D4C7E90}" dt="2023-12-18T11:23:12.803" v="3681" actId="20577"/>
          <ac:spMkLst>
            <pc:docMk/>
            <pc:sldMk cId="3429122663" sldId="265"/>
            <ac:spMk id="3" creationId="{1293A9FB-71BE-DF38-75D2-FA94D8F397C6}"/>
          </ac:spMkLst>
        </pc:spChg>
      </pc:sldChg>
      <pc:sldChg chg="modSp new del mod">
        <pc:chgData name="品佑 陳" userId="b47096fc5e872c87" providerId="LiveId" clId="{11DA8661-F8F6-427A-A840-63124D4C7E90}" dt="2023-12-18T10:33:52.925" v="3537" actId="47"/>
        <pc:sldMkLst>
          <pc:docMk/>
          <pc:sldMk cId="318836910" sldId="266"/>
        </pc:sldMkLst>
        <pc:spChg chg="mod">
          <ac:chgData name="品佑 陳" userId="b47096fc5e872c87" providerId="LiveId" clId="{11DA8661-F8F6-427A-A840-63124D4C7E90}" dt="2023-12-18T10:33:23.055" v="3512" actId="21"/>
          <ac:spMkLst>
            <pc:docMk/>
            <pc:sldMk cId="318836910" sldId="266"/>
            <ac:spMk id="3" creationId="{C7CA57A0-549C-4731-E24A-F401FFAF9BC2}"/>
          </ac:spMkLst>
        </pc:spChg>
      </pc:sldChg>
      <pc:sldChg chg="delSp modSp new mod">
        <pc:chgData name="品佑 陳" userId="b47096fc5e872c87" providerId="LiveId" clId="{11DA8661-F8F6-427A-A840-63124D4C7E90}" dt="2023-12-18T11:24:58.944" v="3797" actId="20577"/>
        <pc:sldMkLst>
          <pc:docMk/>
          <pc:sldMk cId="229705624" sldId="267"/>
        </pc:sldMkLst>
        <pc:spChg chg="del">
          <ac:chgData name="品佑 陳" userId="b47096fc5e872c87" providerId="LiveId" clId="{11DA8661-F8F6-427A-A840-63124D4C7E90}" dt="2023-12-18T09:50:13.276" v="3010" actId="478"/>
          <ac:spMkLst>
            <pc:docMk/>
            <pc:sldMk cId="229705624" sldId="267"/>
            <ac:spMk id="2" creationId="{AB1BEC44-B649-5750-8301-ED6AB25DE45C}"/>
          </ac:spMkLst>
        </pc:spChg>
        <pc:spChg chg="mod">
          <ac:chgData name="品佑 陳" userId="b47096fc5e872c87" providerId="LiveId" clId="{11DA8661-F8F6-427A-A840-63124D4C7E90}" dt="2023-12-18T11:24:58.944" v="3797" actId="20577"/>
          <ac:spMkLst>
            <pc:docMk/>
            <pc:sldMk cId="229705624" sldId="267"/>
            <ac:spMk id="3" creationId="{E0FB1F10-C8B2-D87B-0B80-FECDD361BDA0}"/>
          </ac:spMkLst>
        </pc:spChg>
      </pc:sldChg>
      <pc:sldChg chg="delSp modSp new mod">
        <pc:chgData name="品佑 陳" userId="b47096fc5e872c87" providerId="LiveId" clId="{11DA8661-F8F6-427A-A840-63124D4C7E90}" dt="2023-12-18T11:28:06.896" v="3887" actId="20577"/>
        <pc:sldMkLst>
          <pc:docMk/>
          <pc:sldMk cId="3669691845" sldId="268"/>
        </pc:sldMkLst>
        <pc:spChg chg="del">
          <ac:chgData name="品佑 陳" userId="b47096fc5e872c87" providerId="LiveId" clId="{11DA8661-F8F6-427A-A840-63124D4C7E90}" dt="2023-12-18T11:25:17.019" v="3799" actId="478"/>
          <ac:spMkLst>
            <pc:docMk/>
            <pc:sldMk cId="3669691845" sldId="268"/>
            <ac:spMk id="2" creationId="{2F3BED7E-F557-DC9A-F016-5D92109FE846}"/>
          </ac:spMkLst>
        </pc:spChg>
        <pc:spChg chg="mod">
          <ac:chgData name="品佑 陳" userId="b47096fc5e872c87" providerId="LiveId" clId="{11DA8661-F8F6-427A-A840-63124D4C7E90}" dt="2023-12-18T11:28:06.896" v="3887" actId="20577"/>
          <ac:spMkLst>
            <pc:docMk/>
            <pc:sldMk cId="3669691845" sldId="268"/>
            <ac:spMk id="3" creationId="{609D32AC-CB96-46DA-8D43-99A58E9BEC5F}"/>
          </ac:spMkLst>
        </pc:spChg>
      </pc:sldChg>
      <pc:sldChg chg="delSp modSp new mod">
        <pc:chgData name="品佑 陳" userId="b47096fc5e872c87" providerId="LiveId" clId="{11DA8661-F8F6-427A-A840-63124D4C7E90}" dt="2023-12-18T11:29:08.488" v="3921" actId="20577"/>
        <pc:sldMkLst>
          <pc:docMk/>
          <pc:sldMk cId="3227364595" sldId="269"/>
        </pc:sldMkLst>
        <pc:spChg chg="del">
          <ac:chgData name="品佑 陳" userId="b47096fc5e872c87" providerId="LiveId" clId="{11DA8661-F8F6-427A-A840-63124D4C7E90}" dt="2023-12-18T11:28:22.521" v="3891" actId="478"/>
          <ac:spMkLst>
            <pc:docMk/>
            <pc:sldMk cId="3227364595" sldId="269"/>
            <ac:spMk id="2" creationId="{A0F30C41-B1B6-1216-7372-3470387983AA}"/>
          </ac:spMkLst>
        </pc:spChg>
        <pc:spChg chg="mod">
          <ac:chgData name="品佑 陳" userId="b47096fc5e872c87" providerId="LiveId" clId="{11DA8661-F8F6-427A-A840-63124D4C7E90}" dt="2023-12-18T11:29:08.488" v="3921" actId="20577"/>
          <ac:spMkLst>
            <pc:docMk/>
            <pc:sldMk cId="3227364595" sldId="269"/>
            <ac:spMk id="3" creationId="{FB637E14-A92A-843D-8E59-F2A93C3CDDE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74375-0784-4820-A5FD-B0D7E39C0B97}" type="datetimeFigureOut">
              <a:rPr lang="zh-TW" altLang="en-US" smtClean="0"/>
              <a:t>2023/12/18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77FE1-B3B6-4C52-9EAC-6E74C684AB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9683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77FE1-B3B6-4C52-9EAC-6E74C684ABC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1131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22A12C-A085-E88C-ED8D-1E201364B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23E5DD3-6A6F-AEBC-DE0F-C4E6AF3A7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676B06-1C67-68F5-10B2-252BCFF54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8177B-8D93-4734-B78A-F64E07975222}" type="datetimeFigureOut">
              <a:rPr lang="zh-TW" altLang="en-US" smtClean="0"/>
              <a:t>2023/12/18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9DE777-042B-4068-FA29-5A17EF3C3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B72DB9-7FB4-2D30-7263-B0554C0CF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2DE1-BEF9-472B-9BD6-522A09BDCF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909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F0C8F1-F613-56AC-933B-F84F85C9D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7BA1B92-1737-C4AD-69C3-4B5C44C7B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0F8F2B3-0E56-8FD0-C66D-4D6284DBD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8177B-8D93-4734-B78A-F64E07975222}" type="datetimeFigureOut">
              <a:rPr lang="zh-TW" altLang="en-US" smtClean="0"/>
              <a:t>2023/12/18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088BF3-8ED4-5A0C-FC97-7A555B598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31B3D1-7F63-9893-A44A-2464116E4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2DE1-BEF9-472B-9BD6-522A09BDCF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4769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DFFE39F-0570-4E79-00D7-D15A3AEDB7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9E6279D-3ECB-DF41-1F5D-F2C483FFF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BC28FC-6848-716B-F656-EFC9BA9E8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8177B-8D93-4734-B78A-F64E07975222}" type="datetimeFigureOut">
              <a:rPr lang="zh-TW" altLang="en-US" smtClean="0"/>
              <a:t>2023/12/18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DCCCF8-64A2-2317-CC1F-0E5B8AC51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E45D4A-D3FC-A527-0C50-D092EACE7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2DE1-BEF9-472B-9BD6-522A09BDCF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881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564846-AA9F-2AC0-40B3-6BC00103A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6AC0C6-A379-A89F-A70E-F69875378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E33114-4704-3F29-1C1B-8265CF089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8177B-8D93-4734-B78A-F64E07975222}" type="datetimeFigureOut">
              <a:rPr lang="zh-TW" altLang="en-US" smtClean="0"/>
              <a:t>2023/12/18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809495-DBE0-AE54-FC72-950A17F29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412D7D-74FF-83D6-55CF-3EC4FAD01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2DE1-BEF9-472B-9BD6-522A09BDCF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5623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66E0D0-C811-53B3-2D25-AC1543703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1F9B617-DEC4-705F-AF8E-4BDA0E6A9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C06BEE7-1EAB-7C8A-77E1-001795946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8177B-8D93-4734-B78A-F64E07975222}" type="datetimeFigureOut">
              <a:rPr lang="zh-TW" altLang="en-US" smtClean="0"/>
              <a:t>2023/12/18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02F2DE-A67B-420A-0F38-2FCD36769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579B76-33B6-766A-4F69-01F77166D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2DE1-BEF9-472B-9BD6-522A09BDCF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904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138295-9FF5-1F34-0B69-8833AA77F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F5C0DA-244C-1DBC-A32C-42144820FD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067B90F-99D6-8349-A468-93B28E556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0A6186C-9493-920B-5C77-A697E9894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8177B-8D93-4734-B78A-F64E07975222}" type="datetimeFigureOut">
              <a:rPr lang="zh-TW" altLang="en-US" smtClean="0"/>
              <a:t>2023/12/18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7EED411-9720-7ABE-35AA-1D2C204B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190A082-5484-E505-E705-60186AEB0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2DE1-BEF9-472B-9BD6-522A09BDCF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8987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A61B49-F4D7-C396-BED6-76D8012D8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11E3F2B-8D71-6CEF-6B97-C39299345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BBA8AEC-777C-BE74-8C58-AE4189B41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69EEB78-CD92-59A8-CB4F-165C4740D8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4FAFE62-B407-7E09-4A50-FC72ACFDA5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37C156E-920D-F445-FAF4-D066DAFC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8177B-8D93-4734-B78A-F64E07975222}" type="datetimeFigureOut">
              <a:rPr lang="zh-TW" altLang="en-US" smtClean="0"/>
              <a:t>2023/12/18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B19F289-27C2-0D49-1BB0-636B03ACF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13CCCD1-EB0C-254C-4DDC-DE28E51BB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2DE1-BEF9-472B-9BD6-522A09BDCF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6956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764E65-EB47-A113-297F-CB482F499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45AF792-1248-6BD7-AA46-6563E7286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8177B-8D93-4734-B78A-F64E07975222}" type="datetimeFigureOut">
              <a:rPr lang="zh-TW" altLang="en-US" smtClean="0"/>
              <a:t>2023/12/18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B947F2D-2CA5-5DFC-F3A0-CF97B39AE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10A743A-90D3-14B5-121F-C5034DF51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2DE1-BEF9-472B-9BD6-522A09BDCF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7987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BE61C26-20F8-C427-1AA9-41369D362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8177B-8D93-4734-B78A-F64E07975222}" type="datetimeFigureOut">
              <a:rPr lang="zh-TW" altLang="en-US" smtClean="0"/>
              <a:t>2023/12/18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CCCAFE1-D204-B913-9D83-A2802C09A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DB4AFC9-FE39-E777-6724-DA72DCEA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2DE1-BEF9-472B-9BD6-522A09BDCF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583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0D5FCD-F8A2-0463-D95B-0E16B9547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8CBCAA-13FE-88F1-F69D-ADEA93921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1EE6995-9BE7-4474-6035-E3FD56F98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CAFC91D-0FE6-B1C7-F34C-5914C98D9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8177B-8D93-4734-B78A-F64E07975222}" type="datetimeFigureOut">
              <a:rPr lang="zh-TW" altLang="en-US" smtClean="0"/>
              <a:t>2023/12/18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A902F89-46F9-5916-3295-016A569EC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41761D3-6467-FC60-D2C8-17B7D4997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2DE1-BEF9-472B-9BD6-522A09BDCF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328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AB6FF3-CE32-0332-8953-B13887429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15FB502-299F-890E-F95C-C4C6610515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899D90C-24E3-8B20-8602-26CCAE51F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E1A1767-F206-D6AA-55B6-2006AEF00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8177B-8D93-4734-B78A-F64E07975222}" type="datetimeFigureOut">
              <a:rPr lang="zh-TW" altLang="en-US" smtClean="0"/>
              <a:t>2023/12/18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7F79616-56A5-FC3F-03FF-E7DEEC11C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F044921-BAD5-F570-7251-D00AFB8F4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2DE1-BEF9-472B-9BD6-522A09BDCF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1550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8AF9E30-0B72-7DA5-88FE-D7D428037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32C3CAB-ED8A-2587-F586-A241412D5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24275A-3283-4BA4-CEC1-6FFE0E3FA8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8177B-8D93-4734-B78A-F64E07975222}" type="datetimeFigureOut">
              <a:rPr lang="zh-TW" altLang="en-US" smtClean="0"/>
              <a:t>2023/12/18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CBCC97-5887-6162-00FD-00987232BF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00531E-D5D0-8765-C320-89FE41715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B2DE1-BEF9-472B-9BD6-522A09BDCF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8561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10541A-AD0B-1265-C8FC-CAD51DCF49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要點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741815E-93DD-0A95-09AB-7218F7ACE9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5295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9D32AC-CB96-46DA-8D43-99A58E9BE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3226"/>
            <a:ext cx="10515600" cy="5193737"/>
          </a:xfrm>
        </p:spPr>
        <p:txBody>
          <a:bodyPr/>
          <a:lstStyle/>
          <a:p>
            <a:r>
              <a:rPr lang="zh-TW" altLang="en-US" dirty="0"/>
              <a:t>了解了使用者的需求後，我們設計出了一項手機應用程式，名為物理資聊</a:t>
            </a:r>
            <a:r>
              <a:rPr lang="en-US" altLang="zh-TW" dirty="0"/>
              <a:t>\</a:t>
            </a:r>
          </a:p>
          <a:p>
            <a:pPr lvl="1"/>
            <a:r>
              <a:rPr lang="zh-TW" altLang="en-US" dirty="0"/>
              <a:t>使用者</a:t>
            </a:r>
            <a:r>
              <a:rPr lang="zh-TW" altLang="en-US" b="1" dirty="0">
                <a:solidFill>
                  <a:srgbClr val="FF0000"/>
                </a:solidFill>
              </a:rPr>
              <a:t>只需要打開相機</a:t>
            </a:r>
            <a:r>
              <a:rPr lang="zh-TW" altLang="en-US" dirty="0"/>
              <a:t>，</a:t>
            </a:r>
            <a:r>
              <a:rPr lang="zh-TW" altLang="en-US" b="1" dirty="0">
                <a:solidFill>
                  <a:srgbClr val="FF0000"/>
                </a:solidFill>
              </a:rPr>
              <a:t>跟隨系統指引即可進行</a:t>
            </a:r>
            <a:r>
              <a:rPr lang="zh-TW" altLang="en-US" dirty="0"/>
              <a:t>關節活動度檢測，進而初步的了解自身的關節情況</a:t>
            </a:r>
            <a:r>
              <a:rPr lang="en-US" altLang="zh-TW" dirty="0"/>
              <a:t>\</a:t>
            </a:r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如果對檢測結果有疑問，或是有其他問題想要諮詢，可以與</a:t>
            </a:r>
            <a:r>
              <a:rPr lang="en-US" altLang="zh-TW" dirty="0"/>
              <a:t>APP</a:t>
            </a:r>
            <a:r>
              <a:rPr lang="zh-TW" altLang="en-US" dirty="0"/>
              <a:t>的</a:t>
            </a:r>
            <a:r>
              <a:rPr lang="en-US" altLang="zh-TW" dirty="0"/>
              <a:t>AI</a:t>
            </a:r>
            <a:r>
              <a:rPr lang="zh-TW" altLang="en-US" dirty="0"/>
              <a:t>機器人聊天或對話，獲取相關的保健知識或建議</a:t>
            </a:r>
            <a:r>
              <a:rPr lang="en-US" altLang="zh-TW" dirty="0"/>
              <a:t>\</a:t>
            </a:r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另外，</a:t>
            </a:r>
            <a:r>
              <a:rPr lang="en-US" altLang="zh-TW" dirty="0"/>
              <a:t>APP</a:t>
            </a:r>
            <a:r>
              <a:rPr lang="zh-TW" altLang="en-US" dirty="0"/>
              <a:t>也提供居家運動的菜單，協助使用者在一定程度上緩解關節疼痛，或者活動筋骨</a:t>
            </a:r>
            <a:r>
              <a:rPr lang="en-US" altLang="zh-TW" dirty="0"/>
              <a:t>\</a:t>
            </a:r>
            <a:r>
              <a:rPr lang="zh-TW" altLang="en-US" dirty="0"/>
              <a:t>使用者也可以依自身需求自訂菜單。</a:t>
            </a:r>
          </a:p>
        </p:txBody>
      </p:sp>
    </p:spTree>
    <p:extLst>
      <p:ext uri="{BB962C8B-B14F-4D97-AF65-F5344CB8AC3E}">
        <p14:creationId xmlns:p14="http://schemas.microsoft.com/office/powerpoint/2010/main" val="3669691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637E14-A92A-843D-8E59-F2A93C3CD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381"/>
            <a:ext cx="10515600" cy="5085582"/>
          </a:xfrm>
        </p:spPr>
        <p:txBody>
          <a:bodyPr>
            <a:normAutofit/>
          </a:bodyPr>
          <a:lstStyle/>
          <a:p>
            <a:r>
              <a:rPr lang="zh-TW" altLang="en-US" dirty="0"/>
              <a:t>那麼這個</a:t>
            </a:r>
            <a:r>
              <a:rPr lang="en-US" altLang="zh-TW" dirty="0"/>
              <a:t>APP</a:t>
            </a:r>
            <a:r>
              <a:rPr lang="zh-TW" altLang="en-US" dirty="0"/>
              <a:t>的主要目的</a:t>
            </a:r>
            <a:endParaRPr lang="en-US" altLang="zh-TW" dirty="0"/>
          </a:p>
          <a:p>
            <a:pPr lvl="1"/>
            <a:r>
              <a:rPr lang="zh-TW" altLang="en-US" dirty="0"/>
              <a:t>是協助使用者及時的發現關節、體態的問題</a:t>
            </a:r>
            <a:r>
              <a:rPr lang="en-US" altLang="zh-TW" dirty="0"/>
              <a:t>\</a:t>
            </a:r>
            <a:r>
              <a:rPr lang="zh-TW" altLang="en-US" dirty="0"/>
              <a:t>做的預防的效果，不至於等到問題惡化才開始亡羊補牢</a:t>
            </a:r>
            <a:r>
              <a:rPr lang="en-US" altLang="zh-TW" dirty="0"/>
              <a:t>\</a:t>
            </a:r>
          </a:p>
          <a:p>
            <a:endParaRPr lang="en-US" altLang="zh-TW" dirty="0"/>
          </a:p>
          <a:p>
            <a:pPr lvl="1"/>
            <a:r>
              <a:rPr lang="zh-TW" altLang="en-US" dirty="0"/>
              <a:t>並且隨時提供相關的保健知識或建議</a:t>
            </a:r>
            <a:r>
              <a:rPr lang="en-US" altLang="zh-TW" dirty="0"/>
              <a:t>\</a:t>
            </a:r>
            <a:r>
              <a:rPr lang="zh-TW" altLang="en-US" dirty="0"/>
              <a:t>協助使用者在面對關節問題時，不至於不知所措</a:t>
            </a:r>
          </a:p>
          <a:p>
            <a:endParaRPr lang="zh-TW" altLang="en-US" dirty="0"/>
          </a:p>
          <a:p>
            <a:pPr lvl="1"/>
            <a:r>
              <a:rPr lang="zh-TW" altLang="en-US" dirty="0"/>
              <a:t>在使用者發現問題、並掌握相關知識後</a:t>
            </a:r>
            <a:r>
              <a:rPr lang="en-US" altLang="zh-TW" dirty="0"/>
              <a:t>\</a:t>
            </a:r>
            <a:r>
              <a:rPr lang="zh-TW" altLang="en-US" dirty="0"/>
              <a:t>再搭配適合的運動，藉由活動筋骨來放鬆，或是舒緩關節上不適</a:t>
            </a:r>
          </a:p>
        </p:txBody>
      </p:sp>
    </p:spTree>
    <p:extLst>
      <p:ext uri="{BB962C8B-B14F-4D97-AF65-F5344CB8AC3E}">
        <p14:creationId xmlns:p14="http://schemas.microsoft.com/office/powerpoint/2010/main" val="3227364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7BE174-8DE3-692F-D698-AE1A85D80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6C4C49-62F0-3FF1-F740-AA1C8DB49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教授好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介紹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我們是第十組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專題名稱</a:t>
            </a:r>
            <a:r>
              <a:rPr lang="en-US" altLang="zh-TW" dirty="0"/>
              <a:t>: </a:t>
            </a:r>
            <a:r>
              <a:rPr lang="zh-TW" altLang="en-US" dirty="0"/>
              <a:t>物理資聊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3"/>
            <a:r>
              <a:rPr lang="zh-TW" altLang="en-US" dirty="0"/>
              <a:t>反正這裡能快就快，只要講</a:t>
            </a:r>
            <a:r>
              <a:rPr lang="zh-TW" altLang="en-US" b="1" dirty="0">
                <a:solidFill>
                  <a:srgbClr val="FF0000"/>
                </a:solidFill>
              </a:rPr>
              <a:t>第幾組</a:t>
            </a:r>
            <a:r>
              <a:rPr lang="zh-TW" altLang="en-US" dirty="0"/>
              <a:t>和</a:t>
            </a:r>
            <a:r>
              <a:rPr lang="zh-TW" altLang="en-US" b="1" dirty="0">
                <a:solidFill>
                  <a:srgbClr val="FF0000"/>
                </a:solidFill>
              </a:rPr>
              <a:t>專題名稱</a:t>
            </a:r>
            <a:r>
              <a:rPr lang="zh-TW" altLang="en-US" dirty="0"/>
              <a:t>，不要廢話</a:t>
            </a:r>
          </a:p>
        </p:txBody>
      </p:sp>
    </p:spTree>
    <p:extLst>
      <p:ext uri="{BB962C8B-B14F-4D97-AF65-F5344CB8AC3E}">
        <p14:creationId xmlns:p14="http://schemas.microsoft.com/office/powerpoint/2010/main" val="743882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01724E-A911-00C6-0C61-43AF24B08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22ACA3-EB99-FBE7-8824-A4768CCE4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今天主要報告</a:t>
            </a:r>
            <a:r>
              <a:rPr lang="zh-TW" altLang="en-US" b="1" dirty="0">
                <a:solidFill>
                  <a:srgbClr val="FF0000"/>
                </a:solidFill>
              </a:rPr>
              <a:t>專題的</a:t>
            </a:r>
            <a:endParaRPr lang="en-US" altLang="zh-TW" b="1" dirty="0">
              <a:solidFill>
                <a:srgbClr val="FF0000"/>
              </a:solidFill>
            </a:endParaRPr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研究動機</a:t>
            </a:r>
            <a:r>
              <a:rPr lang="en-US" altLang="zh-TW" dirty="0"/>
              <a:t>\</a:t>
            </a:r>
          </a:p>
          <a:p>
            <a:pPr lvl="1"/>
            <a:r>
              <a:rPr lang="zh-TW" altLang="en-US" dirty="0"/>
              <a:t>市場調查</a:t>
            </a:r>
            <a:r>
              <a:rPr lang="en-US" altLang="zh-TW" dirty="0"/>
              <a:t>\</a:t>
            </a:r>
          </a:p>
          <a:p>
            <a:pPr lvl="1"/>
            <a:r>
              <a:rPr lang="zh-TW" altLang="en-US" dirty="0"/>
              <a:t>產品概述</a:t>
            </a:r>
            <a:r>
              <a:rPr lang="en-US" altLang="zh-TW" dirty="0"/>
              <a:t>\</a:t>
            </a:r>
            <a:endParaRPr lang="zh-TW" altLang="en-US" dirty="0"/>
          </a:p>
          <a:p>
            <a:pPr lvl="1"/>
            <a:r>
              <a:rPr lang="zh-TW" altLang="en-US" dirty="0"/>
              <a:t>產品目的</a:t>
            </a:r>
            <a:r>
              <a:rPr lang="en-US" altLang="zh-TW" dirty="0"/>
              <a:t>\</a:t>
            </a:r>
          </a:p>
          <a:p>
            <a:pPr lvl="1"/>
            <a:endParaRPr lang="en-US" altLang="zh-TW" dirty="0"/>
          </a:p>
          <a:p>
            <a:r>
              <a:rPr lang="zh-TW" altLang="en-US" b="1" dirty="0">
                <a:solidFill>
                  <a:srgbClr val="FF0000"/>
                </a:solidFill>
              </a:rPr>
              <a:t>最後是</a:t>
            </a:r>
            <a:r>
              <a:rPr lang="zh-TW" altLang="en-US" dirty="0"/>
              <a:t>商業模式 </a:t>
            </a:r>
            <a:r>
              <a:rPr lang="en-US" altLang="zh-TW" dirty="0"/>
              <a:t>(</a:t>
            </a:r>
            <a:r>
              <a:rPr lang="zh-TW" altLang="en-US" dirty="0"/>
              <a:t>停一下</a:t>
            </a:r>
            <a:r>
              <a:rPr lang="en-US" altLang="zh-TW" dirty="0"/>
              <a:t>:</a:t>
            </a:r>
            <a:r>
              <a:rPr lang="zh-TW" altLang="en-US" dirty="0"/>
              <a:t> 那進入正</a:t>
            </a:r>
            <a:r>
              <a:rPr lang="en-US" altLang="zh-TW" dirty="0"/>
              <a:t>…)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4746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EBA5BE-56F5-8FD7-ABA3-2767038E0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 到 研究動機 的銜接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224DC8-DE0D-69D4-4F1D-913A83550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那麼進入正題</a:t>
            </a:r>
          </a:p>
        </p:txBody>
      </p:sp>
    </p:spTree>
    <p:extLst>
      <p:ext uri="{BB962C8B-B14F-4D97-AF65-F5344CB8AC3E}">
        <p14:creationId xmlns:p14="http://schemas.microsoft.com/office/powerpoint/2010/main" val="2431775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B28B2E-1467-DEBF-E4A5-80BE6CD4D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374" y="168481"/>
            <a:ext cx="5326626" cy="588604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研究動機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6A5588-561E-619C-3BE2-0ABE04DC4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4568"/>
            <a:ext cx="11265310" cy="5673213"/>
          </a:xfrm>
        </p:spPr>
        <p:txBody>
          <a:bodyPr>
            <a:normAutofit/>
          </a:bodyPr>
          <a:lstStyle/>
          <a:p>
            <a:r>
              <a:rPr lang="zh-TW" altLang="en-US" sz="1300" dirty="0"/>
              <a:t>在</a:t>
            </a:r>
            <a:r>
              <a:rPr lang="en-US" altLang="zh-TW" sz="1900" b="1" dirty="0">
                <a:solidFill>
                  <a:srgbClr val="FF0000"/>
                </a:solidFill>
              </a:rPr>
              <a:t>21</a:t>
            </a:r>
            <a:r>
              <a:rPr lang="zh-TW" altLang="en-US" sz="1300" dirty="0"/>
              <a:t>世紀，</a:t>
            </a:r>
            <a:r>
              <a:rPr lang="zh-TW" altLang="en-US" sz="1300" b="1" dirty="0">
                <a:solidFill>
                  <a:srgbClr val="FF0000"/>
                </a:solidFill>
              </a:rPr>
              <a:t>科技發展</a:t>
            </a:r>
            <a:r>
              <a:rPr lang="zh-TW" altLang="en-US" sz="1300" dirty="0"/>
              <a:t>帶來的影響</a:t>
            </a:r>
            <a:r>
              <a:rPr lang="zh-TW" altLang="en-US" sz="1300" b="1" dirty="0"/>
              <a:t>有好有壞</a:t>
            </a:r>
            <a:r>
              <a:rPr lang="zh-TW" altLang="en-US" sz="1300" b="1" dirty="0">
                <a:solidFill>
                  <a:srgbClr val="FF0000"/>
                </a:solidFill>
              </a:rPr>
              <a:t> </a:t>
            </a:r>
            <a:r>
              <a:rPr lang="en-US" altLang="zh-TW" sz="1300" b="1" dirty="0">
                <a:solidFill>
                  <a:srgbClr val="FF0000"/>
                </a:solidFill>
              </a:rPr>
              <a:t>(</a:t>
            </a:r>
            <a:r>
              <a:rPr lang="zh-TW" altLang="en-US" sz="1300" b="1" dirty="0">
                <a:solidFill>
                  <a:srgbClr val="FF0000"/>
                </a:solidFill>
              </a:rPr>
              <a:t>只講壞</a:t>
            </a:r>
            <a:r>
              <a:rPr lang="en-US" altLang="zh-TW" sz="1300" b="1" dirty="0">
                <a:solidFill>
                  <a:srgbClr val="FF0000"/>
                </a:solidFill>
              </a:rPr>
              <a:t>)</a:t>
            </a:r>
            <a:endParaRPr lang="en-US" altLang="zh-TW" sz="1300" dirty="0"/>
          </a:p>
          <a:p>
            <a:pPr lvl="1"/>
            <a:r>
              <a:rPr lang="zh-TW" altLang="en-US" sz="1300" dirty="0"/>
              <a:t>壞的影響例如</a:t>
            </a:r>
            <a:r>
              <a:rPr lang="en-US" altLang="zh-TW" sz="1300" dirty="0"/>
              <a:t>:</a:t>
            </a:r>
            <a:r>
              <a:rPr lang="zh-TW" altLang="en-US" sz="1300" dirty="0"/>
              <a:t> 久坐時間加長、高齡化、肥胖率提升</a:t>
            </a:r>
            <a:endParaRPr lang="en-US" altLang="zh-TW" sz="1300" dirty="0"/>
          </a:p>
          <a:p>
            <a:pPr lvl="1"/>
            <a:endParaRPr lang="en-US" altLang="zh-TW" sz="1300" dirty="0"/>
          </a:p>
          <a:p>
            <a:r>
              <a:rPr lang="zh-TW" altLang="en-US" sz="1700" b="1">
                <a:solidFill>
                  <a:srgbClr val="FF0000"/>
                </a:solidFill>
              </a:rPr>
              <a:t>因而導致的相關</a:t>
            </a:r>
            <a:r>
              <a:rPr lang="zh-TW" altLang="en-US" sz="1700"/>
              <a:t>問題</a:t>
            </a:r>
            <a:endParaRPr lang="en-US" altLang="zh-TW" sz="1700" dirty="0"/>
          </a:p>
          <a:p>
            <a:pPr lvl="1"/>
            <a:r>
              <a:rPr lang="zh-TW" altLang="en-US" sz="1300" dirty="0"/>
              <a:t>例如駝背、腰酸背痛、關節痛等等</a:t>
            </a:r>
            <a:endParaRPr lang="en-US" altLang="zh-TW" sz="1300" dirty="0"/>
          </a:p>
          <a:p>
            <a:pPr lvl="1"/>
            <a:endParaRPr lang="en-US" altLang="zh-TW" sz="1300" dirty="0"/>
          </a:p>
          <a:p>
            <a:r>
              <a:rPr lang="zh-TW" altLang="en-US" sz="1900" dirty="0"/>
              <a:t>而根據世界衛生組織的</a:t>
            </a:r>
            <a:r>
              <a:rPr lang="zh-TW" altLang="en-US" sz="1900" b="1" dirty="0">
                <a:solidFill>
                  <a:srgbClr val="FF0000"/>
                </a:solidFill>
              </a:rPr>
              <a:t>統計</a:t>
            </a:r>
            <a:endParaRPr lang="en-US" altLang="zh-TW" sz="1900" dirty="0"/>
          </a:p>
          <a:p>
            <a:r>
              <a:rPr lang="zh-TW" altLang="en-US" sz="1900" dirty="0">
                <a:solidFill>
                  <a:srgbClr val="FF0000"/>
                </a:solidFill>
              </a:rPr>
              <a:t>在</a:t>
            </a:r>
            <a:r>
              <a:rPr lang="en-US" altLang="zh-TW" sz="1900" dirty="0">
                <a:solidFill>
                  <a:srgbClr val="FF0000"/>
                </a:solidFill>
              </a:rPr>
              <a:t>2019</a:t>
            </a:r>
            <a:r>
              <a:rPr lang="zh-TW" altLang="en-US" sz="1900" dirty="0">
                <a:solidFill>
                  <a:srgbClr val="FF0000"/>
                </a:solidFill>
              </a:rPr>
              <a:t>年</a:t>
            </a:r>
            <a:r>
              <a:rPr lang="zh-TW" altLang="en-US" sz="1900" dirty="0"/>
              <a:t>，全球約有</a:t>
            </a:r>
            <a:r>
              <a:rPr lang="en-US" altLang="zh-TW" sz="1900" dirty="0"/>
              <a:t>5.28</a:t>
            </a:r>
            <a:r>
              <a:rPr lang="zh-TW" altLang="en-US" sz="1900" dirty="0"/>
              <a:t>億人患有骨關節炎</a:t>
            </a:r>
            <a:r>
              <a:rPr lang="en-US" altLang="zh-TW" sz="1900" dirty="0"/>
              <a:t>\</a:t>
            </a:r>
            <a:r>
              <a:rPr lang="zh-TW" altLang="en-US" sz="1900" dirty="0"/>
              <a:t>而</a:t>
            </a:r>
            <a:r>
              <a:rPr lang="zh-TW" altLang="en-US" sz="1900" b="1" dirty="0">
                <a:solidFill>
                  <a:srgbClr val="FF0000"/>
                </a:solidFill>
              </a:rPr>
              <a:t>這個數字</a:t>
            </a:r>
            <a:r>
              <a:rPr lang="zh-TW" altLang="en-US" sz="1900" dirty="0"/>
              <a:t>只會</a:t>
            </a:r>
            <a:r>
              <a:rPr lang="zh-TW" altLang="en-US" sz="1900" b="1" dirty="0">
                <a:solidFill>
                  <a:srgbClr val="FF0000"/>
                </a:solidFill>
              </a:rPr>
              <a:t>繼續</a:t>
            </a:r>
            <a:r>
              <a:rPr lang="zh-TW" altLang="en-US" sz="1900" dirty="0"/>
              <a:t>上升</a:t>
            </a:r>
          </a:p>
          <a:p>
            <a:endParaRPr lang="zh-TW" altLang="en-US" sz="1900" dirty="0"/>
          </a:p>
          <a:p>
            <a:r>
              <a:rPr lang="zh-TW" altLang="en-US" sz="1900" dirty="0"/>
              <a:t>如果將目光從全球範圍拉回台灣</a:t>
            </a:r>
            <a:r>
              <a:rPr lang="en-US" altLang="zh-TW" sz="1900" dirty="0"/>
              <a:t>\</a:t>
            </a:r>
          </a:p>
          <a:p>
            <a:r>
              <a:rPr lang="zh-TW" altLang="en-US" sz="1900" b="1" dirty="0">
                <a:solidFill>
                  <a:srgbClr val="FF0000"/>
                </a:solidFill>
              </a:rPr>
              <a:t>論文指出</a:t>
            </a:r>
            <a:r>
              <a:rPr lang="en-US" altLang="zh-TW" sz="1900" dirty="0"/>
              <a:t>\</a:t>
            </a:r>
            <a:r>
              <a:rPr lang="zh-TW" altLang="en-US" sz="1900" dirty="0"/>
              <a:t>台灣未來對於</a:t>
            </a:r>
            <a:r>
              <a:rPr lang="zh-TW" altLang="en-US" sz="1900" b="1" dirty="0">
                <a:solidFill>
                  <a:srgbClr val="FF0000"/>
                </a:solidFill>
              </a:rPr>
              <a:t>復健專科門診</a:t>
            </a:r>
            <a:r>
              <a:rPr lang="zh-TW" altLang="en-US" sz="1900" dirty="0"/>
              <a:t>的需求量有顯著的上升</a:t>
            </a:r>
            <a:endParaRPr lang="en-US" altLang="zh-TW" sz="1900" dirty="0"/>
          </a:p>
          <a:p>
            <a:endParaRPr lang="en-US" altLang="zh-TW" sz="1900" dirty="0"/>
          </a:p>
          <a:p>
            <a:pPr marL="457200" lvl="1" indent="0">
              <a:buNone/>
            </a:pPr>
            <a:endParaRPr lang="zh-TW" altLang="en-US" sz="1300" b="1" dirty="0"/>
          </a:p>
          <a:p>
            <a:r>
              <a:rPr lang="zh-TW" altLang="en-US" sz="1700" b="1" dirty="0">
                <a:solidFill>
                  <a:srgbClr val="FF0000"/>
                </a:solidFill>
              </a:rPr>
              <a:t>綜合上述</a:t>
            </a:r>
            <a:r>
              <a:rPr lang="en-US" altLang="zh-TW" sz="1700" b="1" dirty="0">
                <a:solidFill>
                  <a:srgbClr val="FF0000"/>
                </a:solidFill>
              </a:rPr>
              <a:t>\</a:t>
            </a:r>
          </a:p>
          <a:p>
            <a:pPr lvl="1"/>
            <a:r>
              <a:rPr lang="zh-TW" altLang="en-US" sz="1300" b="1" dirty="0"/>
              <a:t>無論國內國外，關節或是體態問題已不容忽視</a:t>
            </a:r>
            <a:r>
              <a:rPr lang="en-US" altLang="zh-TW" sz="1300" b="1" dirty="0"/>
              <a:t>\</a:t>
            </a:r>
          </a:p>
          <a:p>
            <a:pPr lvl="1"/>
            <a:endParaRPr lang="en-US" altLang="zh-TW" sz="1300" b="1" dirty="0"/>
          </a:p>
          <a:p>
            <a:r>
              <a:rPr lang="zh-TW" altLang="en-US" sz="1700" dirty="0">
                <a:solidFill>
                  <a:srgbClr val="FF0000"/>
                </a:solidFill>
              </a:rPr>
              <a:t>這也是我們專題所要探討的焦點</a:t>
            </a:r>
          </a:p>
          <a:p>
            <a:endParaRPr lang="en-US" altLang="zh-TW" sz="1000" dirty="0"/>
          </a:p>
          <a:p>
            <a:endParaRPr lang="zh-TW" altLang="en-US" sz="1000" dirty="0"/>
          </a:p>
          <a:p>
            <a:endParaRPr lang="en-US" altLang="zh-TW" sz="1000" dirty="0"/>
          </a:p>
        </p:txBody>
      </p:sp>
    </p:spTree>
    <p:extLst>
      <p:ext uri="{BB962C8B-B14F-4D97-AF65-F5344CB8AC3E}">
        <p14:creationId xmlns:p14="http://schemas.microsoft.com/office/powerpoint/2010/main" val="2380774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74F76E-DEA1-E0C8-4053-096B7ADE3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4735"/>
            <a:ext cx="10515600" cy="5282228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/>
              <a:t>為了</a:t>
            </a:r>
            <a:r>
              <a:rPr lang="zh-TW" altLang="en-US" b="1" dirty="0">
                <a:solidFill>
                  <a:srgbClr val="FF0000"/>
                </a:solidFill>
              </a:rPr>
              <a:t>更深入</a:t>
            </a:r>
            <a:r>
              <a:rPr lang="zh-TW" altLang="en-US" dirty="0"/>
              <a:t>的了解</a:t>
            </a:r>
            <a:r>
              <a:rPr lang="en-US" altLang="zh-TW" dirty="0"/>
              <a:t>\</a:t>
            </a:r>
          </a:p>
          <a:p>
            <a:r>
              <a:rPr lang="zh-TW" altLang="en-US" dirty="0"/>
              <a:t>目前大眾在</a:t>
            </a:r>
            <a:r>
              <a:rPr lang="zh-TW" altLang="en-US" dirty="0">
                <a:solidFill>
                  <a:srgbClr val="FF0000"/>
                </a:solidFill>
              </a:rPr>
              <a:t>這方面的情況</a:t>
            </a:r>
            <a:r>
              <a:rPr lang="en-US" altLang="zh-TW" dirty="0"/>
              <a:t>\</a:t>
            </a:r>
          </a:p>
          <a:p>
            <a:endParaRPr lang="en-US" altLang="zh-TW" dirty="0"/>
          </a:p>
          <a:p>
            <a:r>
              <a:rPr lang="zh-TW" altLang="en-US" dirty="0"/>
              <a:t>我們以</a:t>
            </a:r>
            <a:r>
              <a:rPr lang="zh-TW" altLang="en-US" dirty="0">
                <a:solidFill>
                  <a:srgbClr val="FF0000"/>
                </a:solidFill>
              </a:rPr>
              <a:t>問卷調查</a:t>
            </a:r>
            <a:r>
              <a:rPr lang="zh-TW" altLang="en-US" dirty="0"/>
              <a:t>的方式進行了研究</a:t>
            </a:r>
            <a:endParaRPr lang="en-US" altLang="zh-TW" dirty="0"/>
          </a:p>
          <a:p>
            <a:r>
              <a:rPr lang="zh-TW" altLang="en-US" b="1" dirty="0"/>
              <a:t>最後觀察到了以下</a:t>
            </a:r>
            <a:r>
              <a:rPr lang="zh-TW" altLang="en-US" b="1" dirty="0">
                <a:solidFill>
                  <a:srgbClr val="FF0000"/>
                </a:solidFill>
              </a:rPr>
              <a:t>重要結果</a:t>
            </a:r>
            <a:endParaRPr lang="en-US" altLang="zh-TW" b="1" dirty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1800" dirty="0"/>
              <a:t>受試者整體認同關節對於健康的重要性</a:t>
            </a:r>
            <a:r>
              <a:rPr lang="en-US" altLang="zh-TW" sz="1800" dirty="0"/>
              <a:t>\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TW" sz="1800" dirty="0"/>
          </a:p>
          <a:p>
            <a:pPr marL="457200" lvl="1" indent="0">
              <a:buNone/>
            </a:pPr>
            <a:r>
              <a:rPr lang="zh-TW" altLang="en-US" sz="1800" dirty="0"/>
              <a:t>且以下兩種人佔了多數，一種是有關節問題的人，</a:t>
            </a:r>
            <a:r>
              <a:rPr lang="en-US" altLang="zh-TW" sz="1800" dirty="0"/>
              <a:t>\</a:t>
            </a:r>
            <a:r>
              <a:rPr lang="zh-TW" altLang="en-US" sz="1800" dirty="0"/>
              <a:t>不然就是搞不清楚狀況</a:t>
            </a:r>
            <a:r>
              <a:rPr lang="en-US" altLang="zh-TW" sz="1800" dirty="0"/>
              <a:t>\</a:t>
            </a:r>
          </a:p>
          <a:p>
            <a:pPr marL="457200" lvl="1" indent="0">
              <a:buNone/>
            </a:pPr>
            <a:r>
              <a:rPr lang="zh-TW" altLang="en-US" sz="1800" dirty="0"/>
              <a:t>對自身健康情況掌握不足的人，這兩種人合計占了</a:t>
            </a:r>
            <a:r>
              <a:rPr lang="en-US" altLang="zh-TW" sz="1800" dirty="0"/>
              <a:t>64%</a:t>
            </a:r>
            <a:r>
              <a:rPr lang="zh-TW" altLang="en-US" sz="1800" dirty="0"/>
              <a:t>左右</a:t>
            </a:r>
            <a:endParaRPr lang="en-US" altLang="zh-TW" sz="1800" dirty="0"/>
          </a:p>
          <a:p>
            <a:pPr marL="457200" lvl="1" indent="0">
              <a:buNone/>
            </a:pPr>
            <a:endParaRPr lang="en-US" altLang="zh-TW" sz="1800" dirty="0"/>
          </a:p>
          <a:p>
            <a:pPr marL="457200" lvl="1" indent="0">
              <a:buNone/>
            </a:pPr>
            <a:r>
              <a:rPr lang="zh-TW" altLang="en-US" b="1" dirty="0"/>
              <a:t>在這樣的情況之下</a:t>
            </a:r>
            <a:r>
              <a:rPr lang="en-US" altLang="zh-TW" b="1" dirty="0"/>
              <a:t>\</a:t>
            </a:r>
          </a:p>
          <a:p>
            <a:pPr marL="457200" lvl="1" indent="0">
              <a:buNone/>
            </a:pPr>
            <a:endParaRPr lang="en-US" altLang="zh-TW" b="1" dirty="0"/>
          </a:p>
          <a:p>
            <a:pPr marL="457200" lvl="1" indent="0">
              <a:buNone/>
            </a:pPr>
            <a:r>
              <a:rPr lang="zh-TW" altLang="en-US" sz="1800" dirty="0"/>
              <a:t>受試者整體卻認為自己並不具備充份的保健知識</a:t>
            </a:r>
          </a:p>
          <a:p>
            <a:pPr marL="457200" lvl="1" indent="0">
              <a:buNone/>
            </a:pPr>
            <a:r>
              <a:rPr lang="zh-TW" altLang="en-US" sz="1800" dirty="0"/>
              <a:t>而且看過物理治療師的比重佔少數，僅</a:t>
            </a:r>
            <a:r>
              <a:rPr lang="en-US" altLang="zh-TW" sz="1800" dirty="0"/>
              <a:t>25%</a:t>
            </a:r>
            <a:r>
              <a:rPr lang="zh-TW" altLang="en-US" sz="1800" dirty="0"/>
              <a:t>左右 </a:t>
            </a:r>
            <a:r>
              <a:rPr lang="en-US" altLang="zh-TW" sz="1800" b="1" dirty="0">
                <a:solidFill>
                  <a:srgbClr val="FF0000"/>
                </a:solidFill>
              </a:rPr>
              <a:t>(</a:t>
            </a:r>
            <a:r>
              <a:rPr lang="zh-TW" altLang="en-US" sz="1800" b="1" dirty="0">
                <a:solidFill>
                  <a:srgbClr val="FF0000"/>
                </a:solidFill>
              </a:rPr>
              <a:t>我們後續發現</a:t>
            </a:r>
            <a:r>
              <a:rPr lang="en-US" altLang="zh-TW" sz="1800" b="1" dirty="0">
                <a:solidFill>
                  <a:srgbClr val="FF0000"/>
                </a:solidFill>
              </a:rPr>
              <a:t>)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609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60C688-D36E-C384-8E4D-1BE59E938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17703"/>
            <a:ext cx="11078497" cy="4351338"/>
          </a:xfrm>
        </p:spPr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</a:rPr>
              <a:t>我們後續又發現</a:t>
            </a:r>
            <a:r>
              <a:rPr lang="zh-TW" altLang="en-US" dirty="0"/>
              <a:t>，市面上針對關節問題的產品相當稀少</a:t>
            </a:r>
            <a:r>
              <a:rPr lang="en-US" altLang="zh-TW" dirty="0"/>
              <a:t>\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在這些為數不多的產品中</a:t>
            </a:r>
            <a:r>
              <a:rPr lang="en-US" altLang="zh-TW" dirty="0">
                <a:solidFill>
                  <a:srgbClr val="FF0000"/>
                </a:solidFill>
              </a:rPr>
              <a:t>\</a:t>
            </a:r>
          </a:p>
          <a:p>
            <a:pPr lvl="1"/>
            <a:r>
              <a:rPr lang="zh-TW" altLang="en-US" dirty="0"/>
              <a:t>有些需要特定醫院或診所授權才能用</a:t>
            </a:r>
            <a:r>
              <a:rPr lang="en-US" altLang="zh-TW" dirty="0"/>
              <a:t>\</a:t>
            </a:r>
          </a:p>
          <a:p>
            <a:pPr lvl="1"/>
            <a:r>
              <a:rPr lang="zh-TW" altLang="en-US" dirty="0"/>
              <a:t>有些只提供一些伸展運動讓你活動筋骨</a:t>
            </a:r>
            <a:r>
              <a:rPr lang="en-US" altLang="zh-TW" dirty="0"/>
              <a:t>\</a:t>
            </a:r>
          </a:p>
          <a:p>
            <a:pPr lvl="1"/>
            <a:r>
              <a:rPr lang="zh-TW" altLang="en-US" dirty="0"/>
              <a:t>不然就是功能太簡陋</a:t>
            </a:r>
            <a:r>
              <a:rPr lang="en-US" altLang="zh-TW" dirty="0"/>
              <a:t>\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r>
              <a:rPr lang="zh-TW" altLang="en-US" dirty="0"/>
              <a:t>於是我們團隊就想，是不是可以設計一款手機應用程式</a:t>
            </a:r>
            <a:r>
              <a:rPr lang="en-US" altLang="zh-TW" dirty="0"/>
              <a:t>\</a:t>
            </a:r>
          </a:p>
          <a:p>
            <a:pPr lvl="1"/>
            <a:r>
              <a:rPr lang="zh-TW" altLang="en-US" dirty="0"/>
              <a:t>藉由</a:t>
            </a:r>
            <a:r>
              <a:rPr lang="en-US" altLang="zh-TW" dirty="0"/>
              <a:t>APP</a:t>
            </a:r>
            <a:r>
              <a:rPr lang="zh-TW" altLang="en-US" dirty="0"/>
              <a:t>的便利性</a:t>
            </a:r>
            <a:r>
              <a:rPr lang="en-US" altLang="zh-TW" dirty="0"/>
              <a:t>\</a:t>
            </a:r>
            <a:r>
              <a:rPr lang="zh-TW" altLang="en-US" dirty="0"/>
              <a:t>協助大眾面對關節問題</a:t>
            </a:r>
            <a:r>
              <a:rPr lang="en-US" altLang="zh-TW" dirty="0"/>
              <a:t>\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後續</a:t>
            </a:r>
            <a:r>
              <a:rPr lang="en-US" altLang="zh-TW" dirty="0"/>
              <a:t>:</a:t>
            </a:r>
            <a:r>
              <a:rPr lang="zh-TW" altLang="en-US" dirty="0"/>
              <a:t> 有了這個初步的想</a:t>
            </a:r>
            <a:r>
              <a:rPr lang="en-US" altLang="zh-TW" dirty="0"/>
              <a:t>….)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2173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93A9FB-71BE-DF38-75D2-FA94D8F39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8090"/>
            <a:ext cx="10515600" cy="5478873"/>
          </a:xfrm>
        </p:spPr>
        <p:txBody>
          <a:bodyPr>
            <a:normAutofit lnSpcReduction="10000"/>
          </a:bodyPr>
          <a:lstStyle/>
          <a:p>
            <a:r>
              <a:rPr lang="zh-TW" altLang="en-US" sz="2000" b="1" dirty="0"/>
              <a:t>有了這個最初步的發想</a:t>
            </a:r>
            <a:r>
              <a:rPr lang="en-US" altLang="zh-TW" sz="2000" b="1" dirty="0"/>
              <a:t>\</a:t>
            </a:r>
            <a:r>
              <a:rPr lang="zh-TW" altLang="en-US" sz="2000" dirty="0"/>
              <a:t>我們找到了一位物理治療師進行諮詢</a:t>
            </a:r>
          </a:p>
          <a:p>
            <a:pPr lvl="1"/>
            <a:r>
              <a:rPr lang="zh-TW" altLang="en-US" sz="1800" dirty="0"/>
              <a:t>物理治療師說</a:t>
            </a:r>
            <a:r>
              <a:rPr lang="en-US" altLang="zh-TW" sz="1800" dirty="0"/>
              <a:t>\</a:t>
            </a:r>
          </a:p>
          <a:p>
            <a:pPr lvl="1"/>
            <a:r>
              <a:rPr lang="zh-TW" altLang="en-US" sz="1800" dirty="0"/>
              <a:t>關節、體態問題不是一夕之間就造成的</a:t>
            </a:r>
            <a:r>
              <a:rPr lang="en-US" altLang="zh-TW" sz="1800" dirty="0"/>
              <a:t>\</a:t>
            </a:r>
          </a:p>
          <a:p>
            <a:pPr lvl="1"/>
            <a:r>
              <a:rPr lang="zh-TW" altLang="en-US" sz="1800" dirty="0"/>
              <a:t>定期檢測來預防才是重點</a:t>
            </a:r>
            <a:r>
              <a:rPr lang="en-US" altLang="zh-TW" sz="1800" dirty="0"/>
              <a:t>\</a:t>
            </a:r>
          </a:p>
          <a:p>
            <a:endParaRPr lang="en-US" altLang="zh-TW" sz="2000" dirty="0"/>
          </a:p>
          <a:p>
            <a:r>
              <a:rPr lang="zh-TW" altLang="en-US" sz="2000" b="1" dirty="0">
                <a:solidFill>
                  <a:srgbClr val="FF0000"/>
                </a:solidFill>
              </a:rPr>
              <a:t>那最容易操作的檢測</a:t>
            </a:r>
            <a:r>
              <a:rPr lang="en-US" altLang="zh-TW" sz="2000" b="1" dirty="0"/>
              <a:t>\</a:t>
            </a:r>
            <a:r>
              <a:rPr lang="zh-TW" altLang="en-US" sz="2000" b="1" dirty="0"/>
              <a:t>就是測量關節活動度</a:t>
            </a:r>
            <a:endParaRPr lang="en-US" altLang="zh-TW" sz="2000" b="1" dirty="0"/>
          </a:p>
          <a:p>
            <a:pPr lvl="1"/>
            <a:r>
              <a:rPr lang="zh-TW" altLang="en-US" sz="1600" b="1" dirty="0"/>
              <a:t>原理是每個關節都有正常活動度的標準</a:t>
            </a:r>
            <a:endParaRPr lang="en-US" altLang="zh-TW" sz="1600" b="1" dirty="0"/>
          </a:p>
          <a:p>
            <a:pPr lvl="1"/>
            <a:r>
              <a:rPr lang="zh-TW" altLang="en-US" sz="1800" b="1" dirty="0"/>
              <a:t>如果你的關節活動度不在標準內</a:t>
            </a:r>
            <a:r>
              <a:rPr lang="en-US" altLang="zh-TW" sz="1800" b="1" dirty="0"/>
              <a:t>\</a:t>
            </a:r>
            <a:r>
              <a:rPr lang="zh-TW" altLang="en-US" sz="1800" b="1" dirty="0"/>
              <a:t>就可能有問題或</a:t>
            </a:r>
            <a:r>
              <a:rPr lang="zh-TW" altLang="en-US" sz="1800" b="1" dirty="0">
                <a:solidFill>
                  <a:srgbClr val="FF0000"/>
                </a:solidFill>
              </a:rPr>
              <a:t>患病的風險</a:t>
            </a:r>
            <a:r>
              <a:rPr lang="en-US" altLang="zh-TW" sz="1800" b="1" dirty="0">
                <a:solidFill>
                  <a:srgbClr val="FF0000"/>
                </a:solidFill>
              </a:rPr>
              <a:t>\</a:t>
            </a:r>
          </a:p>
          <a:p>
            <a:pPr lvl="1"/>
            <a:r>
              <a:rPr lang="zh-TW" altLang="en-US" sz="2000" b="1" dirty="0"/>
              <a:t>所以測量活動度，</a:t>
            </a:r>
            <a:r>
              <a:rPr lang="zh-TW" altLang="en-US" sz="2000" b="1" dirty="0">
                <a:solidFill>
                  <a:srgbClr val="FF0000"/>
                </a:solidFill>
              </a:rPr>
              <a:t>也是物理治療師用來做粗略評估的方式</a:t>
            </a:r>
            <a:r>
              <a:rPr lang="en-US" altLang="zh-TW" sz="1800" b="1" dirty="0">
                <a:solidFill>
                  <a:srgbClr val="FF0000"/>
                </a:solidFill>
              </a:rPr>
              <a:t>\</a:t>
            </a:r>
          </a:p>
          <a:p>
            <a:pPr lvl="1"/>
            <a:r>
              <a:rPr lang="zh-TW" altLang="en-US" sz="1800" b="1" dirty="0"/>
              <a:t>但即使是這樣初步、簡單的檢測</a:t>
            </a:r>
            <a:r>
              <a:rPr lang="en-US" altLang="zh-TW" sz="1800" b="1" dirty="0"/>
              <a:t>\</a:t>
            </a:r>
            <a:r>
              <a:rPr lang="zh-TW" altLang="en-US" sz="1800" b="1" dirty="0"/>
              <a:t>患者也很難自己操作</a:t>
            </a:r>
            <a:r>
              <a:rPr lang="en-US" altLang="zh-TW" sz="1800" b="1" dirty="0"/>
              <a:t>\</a:t>
            </a:r>
          </a:p>
          <a:p>
            <a:pPr lvl="2"/>
            <a:r>
              <a:rPr lang="zh-TW" altLang="en-US" sz="1600" b="1" dirty="0"/>
              <a:t>因為除了要知道標準的活動度外</a:t>
            </a:r>
            <a:r>
              <a:rPr lang="en-US" altLang="zh-TW" sz="1600" b="1" dirty="0"/>
              <a:t>\</a:t>
            </a:r>
          </a:p>
          <a:p>
            <a:pPr lvl="2"/>
            <a:r>
              <a:rPr lang="zh-TW" altLang="en-US" sz="1600" b="1" dirty="0"/>
              <a:t>還需要一隻手拿量角器</a:t>
            </a:r>
            <a:r>
              <a:rPr lang="en-US" altLang="zh-TW" sz="1600" b="1" dirty="0"/>
              <a:t>\</a:t>
            </a:r>
            <a:r>
              <a:rPr lang="zh-TW" altLang="en-US" sz="1600" b="1" dirty="0"/>
              <a:t>相當麻煩</a:t>
            </a:r>
            <a:endParaRPr lang="en-US" altLang="zh-TW" sz="1600" b="1" dirty="0"/>
          </a:p>
          <a:p>
            <a:pPr lvl="2"/>
            <a:endParaRPr lang="en-US" altLang="zh-TW" sz="1600" b="1" dirty="0"/>
          </a:p>
          <a:p>
            <a:pPr lvl="1"/>
            <a:r>
              <a:rPr lang="zh-TW" altLang="en-US" sz="2000" b="1" dirty="0"/>
              <a:t>所以物理治療師的建議是</a:t>
            </a:r>
            <a:r>
              <a:rPr lang="en-US" altLang="zh-TW" sz="2000" b="1" dirty="0"/>
              <a:t>:</a:t>
            </a:r>
          </a:p>
          <a:p>
            <a:pPr lvl="1"/>
            <a:r>
              <a:rPr lang="zh-TW" altLang="en-US" sz="2000" dirty="0"/>
              <a:t>如果能在</a:t>
            </a:r>
            <a:r>
              <a:rPr lang="en-US" altLang="zh-TW" sz="2000" dirty="0"/>
              <a:t>APP</a:t>
            </a:r>
            <a:r>
              <a:rPr lang="zh-TW" altLang="en-US" sz="2000" dirty="0"/>
              <a:t>中就能</a:t>
            </a:r>
            <a:r>
              <a:rPr lang="zh-TW" altLang="en-US" sz="2000" dirty="0">
                <a:solidFill>
                  <a:srgbClr val="FF0000"/>
                </a:solidFill>
              </a:rPr>
              <a:t>自行檢測</a:t>
            </a:r>
            <a:r>
              <a:rPr lang="zh-TW" altLang="en-US" sz="2000" dirty="0"/>
              <a:t>關節活動度</a:t>
            </a:r>
            <a:r>
              <a:rPr lang="en-US" altLang="zh-TW" sz="2000" dirty="0"/>
              <a:t>\</a:t>
            </a:r>
          </a:p>
          <a:p>
            <a:pPr lvl="1"/>
            <a:r>
              <a:rPr lang="zh-TW" altLang="en-US" sz="2000" dirty="0"/>
              <a:t>然後針對檢測結果給出一些相關的保健知識或指引</a:t>
            </a:r>
            <a:r>
              <a:rPr lang="en-US" altLang="zh-TW" sz="2000" dirty="0"/>
              <a:t>\</a:t>
            </a:r>
          </a:p>
          <a:p>
            <a:pPr lvl="1"/>
            <a:r>
              <a:rPr lang="zh-TW" altLang="en-US" sz="2000" b="1" dirty="0"/>
              <a:t>不僅有</a:t>
            </a:r>
            <a:r>
              <a:rPr lang="zh-TW" altLang="en-US" sz="2000" b="1" dirty="0">
                <a:solidFill>
                  <a:srgbClr val="FF0000"/>
                </a:solidFill>
              </a:rPr>
              <a:t>及時預防</a:t>
            </a:r>
            <a:r>
              <a:rPr lang="zh-TW" altLang="en-US" sz="2000" b="1" dirty="0"/>
              <a:t>的效果，也是市面上前所未見的產品</a:t>
            </a:r>
          </a:p>
          <a:p>
            <a:pPr lvl="1"/>
            <a:endParaRPr lang="zh-TW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29122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FB1F10-C8B2-D87B-0B80-FECDD361B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那麼綜合以上，我們對使用者的需求歸納出以下幾點</a:t>
            </a:r>
            <a:r>
              <a:rPr lang="en-US" altLang="zh-TW" dirty="0"/>
              <a:t>\</a:t>
            </a:r>
          </a:p>
          <a:p>
            <a:endParaRPr lang="en-US" altLang="zh-TW" dirty="0"/>
          </a:p>
          <a:p>
            <a:pPr lvl="1"/>
            <a:r>
              <a:rPr lang="zh-TW" altLang="en-US" dirty="0"/>
              <a:t>需求</a:t>
            </a:r>
            <a:r>
              <a:rPr lang="en-US" altLang="zh-TW" dirty="0"/>
              <a:t>:</a:t>
            </a:r>
            <a:r>
              <a:rPr lang="zh-TW" altLang="en-US" dirty="0"/>
              <a:t> 及時發現問題，避免惡化，以及正確、即時的保健知識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簡單來說，預防與及時是重點</a:t>
            </a:r>
          </a:p>
        </p:txBody>
      </p:sp>
    </p:spTree>
    <p:extLst>
      <p:ext uri="{BB962C8B-B14F-4D97-AF65-F5344CB8AC3E}">
        <p14:creationId xmlns:p14="http://schemas.microsoft.com/office/powerpoint/2010/main" val="229705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819</Words>
  <Application>Microsoft Office PowerPoint</Application>
  <PresentationFormat>寬螢幕</PresentationFormat>
  <Paragraphs>100</Paragraphs>
  <Slides>11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佈景主題</vt:lpstr>
      <vt:lpstr>要點</vt:lpstr>
      <vt:lpstr>開頭</vt:lpstr>
      <vt:lpstr>目錄</vt:lpstr>
      <vt:lpstr>目錄 到 研究動機 的銜接</vt:lpstr>
      <vt:lpstr>研究動機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要點</dc:title>
  <dc:creator>品佑 陳</dc:creator>
  <cp:lastModifiedBy>品佑 陳</cp:lastModifiedBy>
  <cp:revision>1</cp:revision>
  <dcterms:created xsi:type="dcterms:W3CDTF">2023-12-18T02:34:20Z</dcterms:created>
  <dcterms:modified xsi:type="dcterms:W3CDTF">2023-12-18T12:46:56Z</dcterms:modified>
</cp:coreProperties>
</file>