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2" r:id="rId6"/>
    <p:sldId id="260" r:id="rId7"/>
    <p:sldId id="265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2E880-9E21-4A31-BD97-DF83B23E4AFF}" v="13" dt="2023-12-12T10:33:51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9E32E880-9E21-4A31-BD97-DF83B23E4AFF}"/>
    <pc:docChg chg="undo custSel addSld delSld modSld">
      <pc:chgData name="品佑 陳" userId="b47096fc5e872c87" providerId="LiveId" clId="{9E32E880-9E21-4A31-BD97-DF83B23E4AFF}" dt="2023-12-12T10:42:11.289" v="4932" actId="26606"/>
      <pc:docMkLst>
        <pc:docMk/>
      </pc:docMkLst>
      <pc:sldChg chg="addSp modSp new mod setBg">
        <pc:chgData name="品佑 陳" userId="b47096fc5e872c87" providerId="LiveId" clId="{9E32E880-9E21-4A31-BD97-DF83B23E4AFF}" dt="2023-12-12T10:36:05.947" v="4863" actId="26606"/>
        <pc:sldMkLst>
          <pc:docMk/>
          <pc:sldMk cId="281292452" sldId="256"/>
        </pc:sldMkLst>
        <pc:spChg chg="mo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2" creationId="{512A3F0F-10C5-62F3-7210-36A53BB6D997}"/>
          </ac:spMkLst>
        </pc:spChg>
        <pc:spChg chg="mo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3" creationId="{A887542F-0981-2B0F-CD06-C0B66CFA05E5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8" creationId="{4522B21E-B2B9-4C72-9A71-C87EFD137480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0" creationId="{5EB7D2A2-F448-44D4-938C-DC84CBCB3B1E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2" creationId="{871AEA07-1E14-44B4-8E55-64EF049CD66F}"/>
          </ac:spMkLst>
        </pc:spChg>
        <pc:cxnChg chg="add">
          <ac:chgData name="品佑 陳" userId="b47096fc5e872c87" providerId="LiveId" clId="{9E32E880-9E21-4A31-BD97-DF83B23E4AFF}" dt="2023-12-12T10:36:05.947" v="4863" actId="26606"/>
          <ac:cxnSpMkLst>
            <pc:docMk/>
            <pc:sldMk cId="281292452" sldId="256"/>
            <ac:cxnSpMk id="14" creationId="{F7C8EA93-3210-4C62-99E9-153C275E3A87}"/>
          </ac:cxnSpMkLst>
        </pc:cxnChg>
      </pc:sldChg>
      <pc:sldChg chg="addSp modSp new mod setBg">
        <pc:chgData name="品佑 陳" userId="b47096fc5e872c87" providerId="LiveId" clId="{9E32E880-9E21-4A31-BD97-DF83B23E4AFF}" dt="2023-12-12T10:40:20.398" v="4902" actId="113"/>
        <pc:sldMkLst>
          <pc:docMk/>
          <pc:sldMk cId="3673904705" sldId="257"/>
        </pc:sldMkLst>
        <pc:spChg chg="mod">
          <ac:chgData name="品佑 陳" userId="b47096fc5e872c87" providerId="LiveId" clId="{9E32E880-9E21-4A31-BD97-DF83B23E4AFF}" dt="2023-12-12T10:40:20.398" v="4902" actId="113"/>
          <ac:spMkLst>
            <pc:docMk/>
            <pc:sldMk cId="3673904705" sldId="257"/>
            <ac:spMk id="2" creationId="{AF9C4B85-D0BB-59F0-0E19-636E0E80051F}"/>
          </ac:spMkLst>
        </pc:spChg>
        <pc:spChg chg="mod">
          <ac:chgData name="品佑 陳" userId="b47096fc5e872c87" providerId="LiveId" clId="{9E32E880-9E21-4A31-BD97-DF83B23E4AFF}" dt="2023-12-12T10:39:29.728" v="4891" actId="2711"/>
          <ac:spMkLst>
            <pc:docMk/>
            <pc:sldMk cId="3673904705" sldId="257"/>
            <ac:spMk id="3" creationId="{BA4F1779-F372-A178-061E-652C5A08E06C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8" creationId="{DBF61EA3-B236-439E-9C0B-340980D56BEE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14" creationId="{E659831F-0D9A-4C63-9EBB-8435B85A440F}"/>
          </ac:spMkLst>
        </pc:spChg>
        <pc:grpChg chg="add">
          <ac:chgData name="品佑 陳" userId="b47096fc5e872c87" providerId="LiveId" clId="{9E32E880-9E21-4A31-BD97-DF83B23E4AFF}" dt="2023-12-12T10:36:22.869" v="4864" actId="26606"/>
          <ac:grpSpMkLst>
            <pc:docMk/>
            <pc:sldMk cId="3673904705" sldId="257"/>
            <ac:grpSpMk id="10" creationId="{28FAF094-D087-493F-8DF9-A486C2D6BBAA}"/>
          </ac:grpSpMkLst>
        </pc:grpChg>
      </pc:sldChg>
      <pc:sldChg chg="addSp delSp modSp new mod setBg">
        <pc:chgData name="品佑 陳" userId="b47096fc5e872c87" providerId="LiveId" clId="{9E32E880-9E21-4A31-BD97-DF83B23E4AFF}" dt="2023-12-12T10:40:23.237" v="4903" actId="113"/>
        <pc:sldMkLst>
          <pc:docMk/>
          <pc:sldMk cId="1516866410" sldId="258"/>
        </pc:sldMkLst>
        <pc:spChg chg="mod">
          <ac:chgData name="品佑 陳" userId="b47096fc5e872c87" providerId="LiveId" clId="{9E32E880-9E21-4A31-BD97-DF83B23E4AFF}" dt="2023-12-12T10:40:23.237" v="4903" actId="113"/>
          <ac:spMkLst>
            <pc:docMk/>
            <pc:sldMk cId="1516866410" sldId="258"/>
            <ac:spMk id="2" creationId="{4866A287-AFF9-DE21-1522-79C5FA228F26}"/>
          </ac:spMkLst>
        </pc:spChg>
        <pc:spChg chg="mod">
          <ac:chgData name="品佑 陳" userId="b47096fc5e872c87" providerId="LiveId" clId="{9E32E880-9E21-4A31-BD97-DF83B23E4AFF}" dt="2023-12-12T10:40:03.659" v="4899" actId="27636"/>
          <ac:spMkLst>
            <pc:docMk/>
            <pc:sldMk cId="1516866410" sldId="258"/>
            <ac:spMk id="3" creationId="{59BDFED2-F3D6-0712-31E8-35F036EB9672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6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8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9" creationId="{9F7D5CDA-D291-4307-BF55-1381FED29634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14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15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19" creationId="{59B296B9-C5A5-4E4F-9B60-C907B5F1466C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20" creationId="{D0300FD3-5AF1-6305-15FA-9078072672E2}"/>
          </ac:spMkLst>
        </pc:spChg>
        <pc:grpChg chg="add">
          <ac:chgData name="品佑 陳" userId="b47096fc5e872c87" providerId="LiveId" clId="{9E32E880-9E21-4A31-BD97-DF83B23E4AFF}" dt="2023-12-12T10:39:56.301" v="4896" actId="26606"/>
          <ac:grpSpMkLst>
            <pc:docMk/>
            <pc:sldMk cId="1516866410" sldId="258"/>
            <ac:grpSpMk id="7" creationId="{AE1C45F0-260A-458C-96ED-C1F6D2151219}"/>
          </ac:grpSpMkLst>
        </pc:grpChg>
        <pc:grpChg chg="add del">
          <ac:chgData name="品佑 陳" userId="b47096fc5e872c87" providerId="LiveId" clId="{9E32E880-9E21-4A31-BD97-DF83B23E4AFF}" dt="2023-12-12T10:36:39.720" v="4866" actId="26606"/>
          <ac:grpSpMkLst>
            <pc:docMk/>
            <pc:sldMk cId="1516866410" sldId="258"/>
            <ac:grpSpMk id="10" creationId="{AE1C45F0-260A-458C-96ED-C1F6D2151219}"/>
          </ac:grpSpMkLst>
        </pc:grpChg>
        <pc:picChg chg="add del">
          <ac:chgData name="品佑 陳" userId="b47096fc5e872c87" providerId="LiveId" clId="{9E32E880-9E21-4A31-BD97-DF83B23E4AFF}" dt="2023-12-12T10:36:41.831" v="4868" actId="26606"/>
          <ac:picMkLst>
            <pc:docMk/>
            <pc:sldMk cId="1516866410" sldId="258"/>
            <ac:picMk id="5" creationId="{787C1A87-5C2B-FADA-248A-32E576C51AE2}"/>
          </ac:picMkLst>
        </pc:picChg>
        <pc:cxnChg chg="add">
          <ac:chgData name="品佑 陳" userId="b47096fc5e872c87" providerId="LiveId" clId="{9E32E880-9E21-4A31-BD97-DF83B23E4AFF}" dt="2023-12-12T10:39:56.301" v="4896" actId="26606"/>
          <ac:cxnSpMkLst>
            <pc:docMk/>
            <pc:sldMk cId="1516866410" sldId="258"/>
            <ac:cxnSpMk id="16" creationId="{6CF1BAF6-AD41-4082-B212-8A1F9A2E8779}"/>
          </ac:cxnSpMkLst>
        </pc:cxnChg>
        <pc:cxnChg chg="add del">
          <ac:chgData name="品佑 陳" userId="b47096fc5e872c87" providerId="LiveId" clId="{9E32E880-9E21-4A31-BD97-DF83B23E4AFF}" dt="2023-12-12T10:36:39.720" v="4866" actId="26606"/>
          <ac:cxnSpMkLst>
            <pc:docMk/>
            <pc:sldMk cId="1516866410" sldId="258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2T02:57:52.611" v="808" actId="47"/>
        <pc:sldMkLst>
          <pc:docMk/>
          <pc:sldMk cId="3400603806" sldId="259"/>
        </pc:sldMkLst>
        <pc:spChg chg="del">
          <ac:chgData name="品佑 陳" userId="b47096fc5e872c87" providerId="LiveId" clId="{9E32E880-9E21-4A31-BD97-DF83B23E4AFF}" dt="2023-12-12T02:53:07.412" v="719" actId="478"/>
          <ac:spMkLst>
            <pc:docMk/>
            <pc:sldMk cId="3400603806" sldId="259"/>
            <ac:spMk id="2" creationId="{8E62AC1B-2F62-F5DF-C36F-4A5B1622677C}"/>
          </ac:spMkLst>
        </pc:spChg>
        <pc:spChg chg="del">
          <ac:chgData name="品佑 陳" userId="b47096fc5e872c87" providerId="LiveId" clId="{9E32E880-9E21-4A31-BD97-DF83B23E4AFF}" dt="2023-12-12T02:53:02.473" v="718" actId="22"/>
          <ac:spMkLst>
            <pc:docMk/>
            <pc:sldMk cId="3400603806" sldId="259"/>
            <ac:spMk id="3" creationId="{6CC16DDE-F424-3A8A-9ED1-8ED6CE195374}"/>
          </ac:spMkLst>
        </pc:spChg>
        <pc:spChg chg="add mod">
          <ac:chgData name="品佑 陳" userId="b47096fc5e872c87" providerId="LiveId" clId="{9E32E880-9E21-4A31-BD97-DF83B23E4AFF}" dt="2023-12-12T02:55:13.087" v="805" actId="1076"/>
          <ac:spMkLst>
            <pc:docMk/>
            <pc:sldMk cId="3400603806" sldId="259"/>
            <ac:spMk id="8" creationId="{00D65B41-3900-68E8-1180-A08FD599EF1E}"/>
          </ac:spMkLst>
        </pc:spChg>
        <pc:picChg chg="add mod ord">
          <ac:chgData name="品佑 陳" userId="b47096fc5e872c87" providerId="LiveId" clId="{9E32E880-9E21-4A31-BD97-DF83B23E4AFF}" dt="2023-12-12T02:53:19.055" v="723" actId="1076"/>
          <ac:picMkLst>
            <pc:docMk/>
            <pc:sldMk cId="3400603806" sldId="259"/>
            <ac:picMk id="5" creationId="{E873953C-BA5D-DDEE-B19C-CF0CB290E5B8}"/>
          </ac:picMkLst>
        </pc:picChg>
        <pc:picChg chg="add mod">
          <ac:chgData name="品佑 陳" userId="b47096fc5e872c87" providerId="LiveId" clId="{9E32E880-9E21-4A31-BD97-DF83B23E4AFF}" dt="2023-12-12T02:55:17.942" v="806" actId="1076"/>
          <ac:picMkLst>
            <pc:docMk/>
            <pc:sldMk cId="3400603806" sldId="259"/>
            <ac:picMk id="7" creationId="{1AA7FD86-3E6D-0AFC-1B0B-0CDA3C60E1BA}"/>
          </ac:picMkLst>
        </pc:picChg>
      </pc:sldChg>
      <pc:sldChg chg="addSp modSp new mod setBg">
        <pc:chgData name="品佑 陳" userId="b47096fc5e872c87" providerId="LiveId" clId="{9E32E880-9E21-4A31-BD97-DF83B23E4AFF}" dt="2023-12-12T10:40:28.258" v="4904" actId="113"/>
        <pc:sldMkLst>
          <pc:docMk/>
          <pc:sldMk cId="2306524299" sldId="260"/>
        </pc:sldMkLst>
        <pc:spChg chg="mod">
          <ac:chgData name="品佑 陳" userId="b47096fc5e872c87" providerId="LiveId" clId="{9E32E880-9E21-4A31-BD97-DF83B23E4AFF}" dt="2023-12-12T10:40:28.258" v="4904" actId="113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3" creationId="{8DB16C5B-C39E-A297-B13E-A9F929548B0B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8" creationId="{4DA718D0-4865-4629-8134-44F68D41D574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14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37:02.505" v="4869" actId="26606"/>
          <ac:grpSpMkLst>
            <pc:docMk/>
            <pc:sldMk cId="2306524299" sldId="260"/>
            <ac:grpSpMk id="10" creationId="{65167ED7-6315-43AB-B1B6-C326D5FD8F84}"/>
          </ac:grpSpMkLst>
        </pc:grpChg>
      </pc:sldChg>
      <pc:sldChg chg="addSp delSp modSp new mod setBg">
        <pc:chgData name="品佑 陳" userId="b47096fc5e872c87" providerId="LiveId" clId="{9E32E880-9E21-4A31-BD97-DF83B23E4AFF}" dt="2023-12-12T10:41:18.124" v="4918" actId="26606"/>
        <pc:sldMkLst>
          <pc:docMk/>
          <pc:sldMk cId="209587823" sldId="261"/>
        </pc:sldMkLst>
        <pc:spChg chg="mo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2" creationId="{A5370F9C-8FDD-CF13-C475-6079688F2BD7}"/>
          </ac:spMkLst>
        </pc:spChg>
        <pc:spChg chg="mo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3" creationId="{105D2EBD-2AA9-D0CC-8C5B-E95BAFCFFDD9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15" creationId="{D5B0017B-2ECA-49AF-B397-DC140825DF8D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12T10:41:18.123" v="4917" actId="26606"/>
          <ac:grpSpMkLst>
            <pc:docMk/>
            <pc:sldMk cId="209587823" sldId="261"/>
            <ac:grpSpMk id="10" creationId="{AE1C45F0-260A-458C-96ED-C1F6D2151219}"/>
          </ac:grpSpMkLst>
        </pc:grpChg>
        <pc:grpChg chg="add">
          <ac:chgData name="品佑 陳" userId="b47096fc5e872c87" providerId="LiveId" clId="{9E32E880-9E21-4A31-BD97-DF83B23E4AFF}" dt="2023-12-12T10:41:18.124" v="4918" actId="26606"/>
          <ac:grpSpMkLst>
            <pc:docMk/>
            <pc:sldMk cId="209587823" sldId="261"/>
            <ac:grpSpMk id="20" creationId="{28FAF094-D087-493F-8DF9-A486C2D6BBAA}"/>
          </ac:grpSpMkLst>
        </pc:grpChg>
        <pc:cxnChg chg="add del">
          <ac:chgData name="品佑 陳" userId="b47096fc5e872c87" providerId="LiveId" clId="{9E32E880-9E21-4A31-BD97-DF83B23E4AFF}" dt="2023-12-12T10:41:18.123" v="4917" actId="26606"/>
          <ac:cxnSpMkLst>
            <pc:docMk/>
            <pc:sldMk cId="209587823" sldId="261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2T10:41:48.259" v="4929" actId="20577"/>
        <pc:sldMkLst>
          <pc:docMk/>
          <pc:sldMk cId="555405392" sldId="262"/>
        </pc:sldMkLst>
        <pc:spChg chg="mod">
          <ac:chgData name="品佑 陳" userId="b47096fc5e872c87" providerId="LiveId" clId="{9E32E880-9E21-4A31-BD97-DF83B23E4AFF}" dt="2023-12-12T10:41:48.259" v="4929" actId="20577"/>
          <ac:spMkLst>
            <pc:docMk/>
            <pc:sldMk cId="555405392" sldId="262"/>
            <ac:spMk id="2" creationId="{E67A9B9C-0E13-2912-FE56-0698E122B7D9}"/>
          </ac:spMkLst>
        </pc:spChg>
        <pc:spChg chg="mo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3" creationId="{115867E0-5F26-C3F4-42A9-F9EFA5F1E4E5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4.217" v="4919" actId="26606"/>
          <ac:grpSpMkLst>
            <pc:docMk/>
            <pc:sldMk cId="555405392" sldId="262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2T10:41:29.970" v="4920" actId="26606"/>
        <pc:sldMkLst>
          <pc:docMk/>
          <pc:sldMk cId="211147894" sldId="263"/>
        </pc:sldMkLst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2" creationId="{27645875-5785-3C17-317B-0521CE0DC846}"/>
          </ac:spMkLst>
        </pc:spChg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3" creationId="{943DA7FE-6074-DC80-B0C3-6CFD0D747C00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9.970" v="4920" actId="26606"/>
          <ac:grpSpMkLst>
            <pc:docMk/>
            <pc:sldMk cId="211147894" sldId="263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2T10:42:04.789" v="4930" actId="26606"/>
        <pc:sldMkLst>
          <pc:docMk/>
          <pc:sldMk cId="1739337312" sldId="264"/>
        </pc:sldMkLst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2" creationId="{B8556DE2-3607-DB1D-AA4D-CFE6043EA7A1}"/>
          </ac:spMkLst>
        </pc:spChg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3" creationId="{615396B1-66A7-CC8B-C114-FEA16B766BEF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4.789" v="4930" actId="26606"/>
          <ac:grpSpMkLst>
            <pc:docMk/>
            <pc:sldMk cId="1739337312" sldId="264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4.789" v="4930" actId="26606"/>
          <ac:cxnSpMkLst>
            <pc:docMk/>
            <pc:sldMk cId="1739337312" sldId="264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2T10:41:09.071" v="4915" actId="26606"/>
        <pc:sldMkLst>
          <pc:docMk/>
          <pc:sldMk cId="2807620293" sldId="265"/>
        </pc:sldMkLst>
        <pc:spChg chg="mo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2" creationId="{35460F7D-AD3D-3512-55A7-B6967514EF6E}"/>
          </ac:spMkLst>
        </pc:spChg>
        <pc:spChg chg="mo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3" creationId="{24B125E8-51B8-6D27-5109-6CAB5C9EC41E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1:09.071" v="4915" actId="26606"/>
          <ac:grpSpMkLst>
            <pc:docMk/>
            <pc:sldMk cId="2807620293" sldId="265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1:09.071" v="4915" actId="26606"/>
          <ac:cxnSpMkLst>
            <pc:docMk/>
            <pc:sldMk cId="2807620293" sldId="265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2T10:40:32.168" v="4905" actId="113"/>
        <pc:sldMkLst>
          <pc:docMk/>
          <pc:sldMk cId="3016596021" sldId="266"/>
        </pc:sldMkLst>
        <pc:spChg chg="mod">
          <ac:chgData name="品佑 陳" userId="b47096fc5e872c87" providerId="LiveId" clId="{9E32E880-9E21-4A31-BD97-DF83B23E4AFF}" dt="2023-12-12T10:40:32.168" v="4905" actId="113"/>
          <ac:spMkLst>
            <pc:docMk/>
            <pc:sldMk cId="3016596021" sldId="266"/>
            <ac:spMk id="2" creationId="{29F4D143-CCA3-4C4A-25FB-C7209112ACF3}"/>
          </ac:spMkLst>
        </pc:spChg>
        <pc:spChg chg="mod">
          <ac:chgData name="品佑 陳" userId="b47096fc5e872c87" providerId="LiveId" clId="{9E32E880-9E21-4A31-BD97-DF83B23E4AFF}" dt="2023-12-12T10:39:45.178" v="4894" actId="2711"/>
          <ac:spMkLst>
            <pc:docMk/>
            <pc:sldMk cId="3016596021" sldId="266"/>
            <ac:spMk id="3" creationId="{C2594907-F511-6566-3959-517CC45D2FAC}"/>
          </ac:spMkLst>
        </pc:spChg>
        <pc:spChg chg="add mod">
          <ac:chgData name="品佑 陳" userId="b47096fc5e872c87" providerId="LiveId" clId="{9E32E880-9E21-4A31-BD97-DF83B23E4AFF}" dt="2023-12-12T10:39:49.643" v="4895" actId="2711"/>
          <ac:spMkLst>
            <pc:docMk/>
            <pc:sldMk cId="3016596021" sldId="266"/>
            <ac:spMk id="4" creationId="{218AE936-31B5-86E3-4FB7-C810610FB5EE}"/>
          </ac:spMkLst>
        </pc:spChg>
        <pc:spChg chg="add">
          <ac:chgData name="品佑 陳" userId="b47096fc5e872c87" providerId="LiveId" clId="{9E32E880-9E21-4A31-BD97-DF83B23E4AFF}" dt="2023-12-12T10:37:06.752" v="4870" actId="26606"/>
          <ac:spMkLst>
            <pc:docMk/>
            <pc:sldMk cId="3016596021" sldId="266"/>
            <ac:spMk id="9" creationId="{4C608BEB-860E-4094-8511-78603564A75E}"/>
          </ac:spMkLst>
        </pc:spChg>
        <pc:cxnChg chg="add">
          <ac:chgData name="品佑 陳" userId="b47096fc5e872c87" providerId="LiveId" clId="{9E32E880-9E21-4A31-BD97-DF83B23E4AFF}" dt="2023-12-12T10:37:06.752" v="4870" actId="26606"/>
          <ac:cxnSpMkLst>
            <pc:docMk/>
            <pc:sldMk cId="3016596021" sldId="266"/>
            <ac:cxnSpMk id="11" creationId="{1F16A8D4-FE87-4604-88B2-394B5D1EB437}"/>
          </ac:cxnSpMkLst>
        </pc:cxnChg>
      </pc:sldChg>
      <pc:sldChg chg="addSp delSp modSp new mod">
        <pc:chgData name="品佑 陳" userId="b47096fc5e872c87" providerId="LiveId" clId="{9E32E880-9E21-4A31-BD97-DF83B23E4AFF}" dt="2023-12-12T10:21:21.588" v="4277" actId="1076"/>
        <pc:sldMkLst>
          <pc:docMk/>
          <pc:sldMk cId="4092113082" sldId="267"/>
        </pc:sldMkLst>
        <pc:spChg chg="del">
          <ac:chgData name="品佑 陳" userId="b47096fc5e872c87" providerId="LiveId" clId="{9E32E880-9E21-4A31-BD97-DF83B23E4AFF}" dt="2023-12-12T10:19:02.705" v="4182" actId="478"/>
          <ac:spMkLst>
            <pc:docMk/>
            <pc:sldMk cId="4092113082" sldId="267"/>
            <ac:spMk id="2" creationId="{DDFA762F-9260-E516-840D-8402592ABA2A}"/>
          </ac:spMkLst>
        </pc:spChg>
        <pc:spChg chg="del">
          <ac:chgData name="品佑 陳" userId="b47096fc5e872c87" providerId="LiveId" clId="{9E32E880-9E21-4A31-BD97-DF83B23E4AFF}" dt="2023-12-12T10:19:00.709" v="4181" actId="22"/>
          <ac:spMkLst>
            <pc:docMk/>
            <pc:sldMk cId="4092113082" sldId="267"/>
            <ac:spMk id="3" creationId="{1AB6053B-F87A-7596-F05B-A0417FB447CA}"/>
          </ac:spMkLst>
        </pc:spChg>
        <pc:spChg chg="add del mod">
          <ac:chgData name="品佑 陳" userId="b47096fc5e872c87" providerId="LiveId" clId="{9E32E880-9E21-4A31-BD97-DF83B23E4AFF}" dt="2023-12-12T10:20:29.604" v="4190" actId="478"/>
          <ac:spMkLst>
            <pc:docMk/>
            <pc:sldMk cId="4092113082" sldId="267"/>
            <ac:spMk id="9" creationId="{D073F4E3-9029-8C3F-1A49-07CC7FC924B2}"/>
          </ac:spMkLst>
        </pc:spChg>
        <pc:spChg chg="add mod">
          <ac:chgData name="品佑 陳" userId="b47096fc5e872c87" providerId="LiveId" clId="{9E32E880-9E21-4A31-BD97-DF83B23E4AFF}" dt="2023-12-12T10:21:21.588" v="4277" actId="1076"/>
          <ac:spMkLst>
            <pc:docMk/>
            <pc:sldMk cId="4092113082" sldId="267"/>
            <ac:spMk id="10" creationId="{B9160057-C2C4-A99E-292C-942985ADD3A3}"/>
          </ac:spMkLst>
        </pc:spChg>
        <pc:picChg chg="add del mod ord">
          <ac:chgData name="品佑 陳" userId="b47096fc5e872c87" providerId="LiveId" clId="{9E32E880-9E21-4A31-BD97-DF83B23E4AFF}" dt="2023-12-12T10:20:22.421" v="4187" actId="478"/>
          <ac:picMkLst>
            <pc:docMk/>
            <pc:sldMk cId="4092113082" sldId="267"/>
            <ac:picMk id="5" creationId="{896E6B05-CEA4-9EC6-2BB6-DE4DE831DCD2}"/>
          </ac:picMkLst>
        </pc:picChg>
        <pc:picChg chg="add mod">
          <ac:chgData name="品佑 陳" userId="b47096fc5e872c87" providerId="LiveId" clId="{9E32E880-9E21-4A31-BD97-DF83B23E4AFF}" dt="2023-12-12T10:20:45.136" v="4194" actId="1076"/>
          <ac:picMkLst>
            <pc:docMk/>
            <pc:sldMk cId="4092113082" sldId="267"/>
            <ac:picMk id="7" creationId="{5F79A60F-A86C-FF8D-7227-7E458E0F0DB9}"/>
          </ac:picMkLst>
        </pc:picChg>
      </pc:sldChg>
      <pc:sldChg chg="addSp modSp new mod setBg">
        <pc:chgData name="品佑 陳" userId="b47096fc5e872c87" providerId="LiveId" clId="{9E32E880-9E21-4A31-BD97-DF83B23E4AFF}" dt="2023-12-12T10:42:08.586" v="4931" actId="26606"/>
        <pc:sldMkLst>
          <pc:docMk/>
          <pc:sldMk cId="3425436352" sldId="268"/>
        </pc:sldMkLst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2" creationId="{3EC97B3F-091D-CB24-189C-07E8CA236FB9}"/>
          </ac:spMkLst>
        </pc:spChg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3" creationId="{FBC58C1E-8834-78B8-A967-BA941493E59E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8.586" v="4931" actId="26606"/>
          <ac:grpSpMkLst>
            <pc:docMk/>
            <pc:sldMk cId="3425436352" sldId="268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8.586" v="4931" actId="26606"/>
          <ac:cxnSpMkLst>
            <pc:docMk/>
            <pc:sldMk cId="3425436352" sldId="268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2T10:42:11.289" v="4932" actId="26606"/>
        <pc:sldMkLst>
          <pc:docMk/>
          <pc:sldMk cId="1855425495" sldId="269"/>
        </pc:sldMkLst>
        <pc:spChg chg="mo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2" creationId="{387E8683-7CF9-4E92-D676-A46FC848EACC}"/>
          </ac:spMkLst>
        </pc:spChg>
        <pc:spChg chg="mo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3" creationId="{8108C058-A708-08C9-0614-19C880456B93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11.289" v="4932" actId="26606"/>
          <ac:grpSpMkLst>
            <pc:docMk/>
            <pc:sldMk cId="1855425495" sldId="269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11.289" v="4932" actId="26606"/>
          <ac:cxnSpMkLst>
            <pc:docMk/>
            <pc:sldMk cId="1855425495" sldId="269"/>
            <ac:cxnSpMk id="17" creationId="{6CF1BAF6-AD41-4082-B212-8A1F9A2E8779}"/>
          </ac:cxnSpMkLst>
        </pc:cxnChg>
      </pc:sldChg>
      <pc:sldChg chg="addSp delSp modSp new mod">
        <pc:chgData name="品佑 陳" userId="b47096fc5e872c87" providerId="LiveId" clId="{9E32E880-9E21-4A31-BD97-DF83B23E4AFF}" dt="2023-12-12T10:41:02.085" v="4914" actId="113"/>
        <pc:sldMkLst>
          <pc:docMk/>
          <pc:sldMk cId="1789766772" sldId="270"/>
        </pc:sldMkLst>
        <pc:spChg chg="mod">
          <ac:chgData name="品佑 陳" userId="b47096fc5e872c87" providerId="LiveId" clId="{9E32E880-9E21-4A31-BD97-DF83B23E4AFF}" dt="2023-12-12T10:41:02.085" v="4914" actId="113"/>
          <ac:spMkLst>
            <pc:docMk/>
            <pc:sldMk cId="1789766772" sldId="270"/>
            <ac:spMk id="2" creationId="{DFA9A488-DDEC-4987-382A-182D9D886720}"/>
          </ac:spMkLst>
        </pc:spChg>
        <pc:spChg chg="del">
          <ac:chgData name="品佑 陳" userId="b47096fc5e872c87" providerId="LiveId" clId="{9E32E880-9E21-4A31-BD97-DF83B23E4AFF}" dt="2023-12-12T10:33:51.668" v="4844"/>
          <ac:spMkLst>
            <pc:docMk/>
            <pc:sldMk cId="1789766772" sldId="270"/>
            <ac:spMk id="3" creationId="{F71C6860-4748-200B-E7C8-8DDF7F3538DF}"/>
          </ac:spMkLst>
        </pc:spChg>
        <pc:picChg chg="add mod">
          <ac:chgData name="品佑 陳" userId="b47096fc5e872c87" providerId="LiveId" clId="{9E32E880-9E21-4A31-BD97-DF83B23E4AFF}" dt="2023-12-12T10:38:30.805" v="4880" actId="1076"/>
          <ac:picMkLst>
            <pc:docMk/>
            <pc:sldMk cId="1789766772" sldId="270"/>
            <ac:picMk id="4" creationId="{8C143FE9-671E-1240-6FD0-6805D1DBB701}"/>
          </ac:picMkLst>
        </pc:picChg>
      </pc:sldChg>
      <pc:sldChg chg="modSp new mod">
        <pc:chgData name="品佑 陳" userId="b47096fc5e872c87" providerId="LiveId" clId="{9E32E880-9E21-4A31-BD97-DF83B23E4AFF}" dt="2023-12-12T10:34:21.768" v="4862" actId="20577"/>
        <pc:sldMkLst>
          <pc:docMk/>
          <pc:sldMk cId="3974612881" sldId="271"/>
        </pc:sldMkLst>
        <pc:spChg chg="mod">
          <ac:chgData name="品佑 陳" userId="b47096fc5e872c87" providerId="LiveId" clId="{9E32E880-9E21-4A31-BD97-DF83B23E4AFF}" dt="2023-12-12T10:34:21.768" v="4862" actId="20577"/>
          <ac:spMkLst>
            <pc:docMk/>
            <pc:sldMk cId="3974612881" sldId="271"/>
            <ac:spMk id="2" creationId="{1DADC3CD-CA2D-82C5-E5FB-083425637737}"/>
          </ac:spMkLst>
        </pc:spChg>
      </pc:sldChg>
    </pc:docChg>
  </pc:docChgLst>
  <pc:docChgLst>
    <pc:chgData name="品佑 陳" userId="b47096fc5e872c87" providerId="LiveId" clId="{1CF854EA-7C2B-4233-9A7F-BB4C10835724}"/>
    <pc:docChg chg="custSel addSld delSld modSld">
      <pc:chgData name="品佑 陳" userId="b47096fc5e872c87" providerId="LiveId" clId="{1CF854EA-7C2B-4233-9A7F-BB4C10835724}" dt="2023-12-12T10:55:15.268" v="856" actId="2711"/>
      <pc:docMkLst>
        <pc:docMk/>
      </pc:docMkLst>
      <pc:sldChg chg="modSp mod">
        <pc:chgData name="品佑 陳" userId="b47096fc5e872c87" providerId="LiveId" clId="{1CF854EA-7C2B-4233-9A7F-BB4C10835724}" dt="2023-12-12T10:52:07.316" v="767" actId="20577"/>
        <pc:sldMkLst>
          <pc:docMk/>
          <pc:sldMk cId="281292452" sldId="256"/>
        </pc:sldMkLst>
        <pc:spChg chg="mod">
          <ac:chgData name="品佑 陳" userId="b47096fc5e872c87" providerId="LiveId" clId="{1CF854EA-7C2B-4233-9A7F-BB4C10835724}" dt="2023-12-12T10:52:07.316" v="767" actId="20577"/>
          <ac:spMkLst>
            <pc:docMk/>
            <pc:sldMk cId="281292452" sldId="256"/>
            <ac:spMk id="2" creationId="{512A3F0F-10C5-62F3-7210-36A53BB6D997}"/>
          </ac:spMkLst>
        </pc:spChg>
      </pc:sldChg>
      <pc:sldChg chg="modSp mod">
        <pc:chgData name="品佑 陳" userId="b47096fc5e872c87" providerId="LiveId" clId="{1CF854EA-7C2B-4233-9A7F-BB4C10835724}" dt="2023-12-12T10:44:56.654" v="114" actId="20577"/>
        <pc:sldMkLst>
          <pc:docMk/>
          <pc:sldMk cId="3673904705" sldId="257"/>
        </pc:sldMkLst>
        <pc:spChg chg="mod">
          <ac:chgData name="品佑 陳" userId="b47096fc5e872c87" providerId="LiveId" clId="{1CF854EA-7C2B-4233-9A7F-BB4C10835724}" dt="2023-12-12T10:44:56.654" v="114" actId="20577"/>
          <ac:spMkLst>
            <pc:docMk/>
            <pc:sldMk cId="3673904705" sldId="257"/>
            <ac:spMk id="3" creationId="{BA4F1779-F372-A178-061E-652C5A08E06C}"/>
          </ac:spMkLst>
        </pc:spChg>
      </pc:sldChg>
      <pc:sldChg chg="modSp mod">
        <pc:chgData name="品佑 陳" userId="b47096fc5e872c87" providerId="LiveId" clId="{1CF854EA-7C2B-4233-9A7F-BB4C10835724}" dt="2023-12-12T10:50:54.619" v="736" actId="20577"/>
        <pc:sldMkLst>
          <pc:docMk/>
          <pc:sldMk cId="2306524299" sldId="260"/>
        </pc:sldMkLst>
        <pc:spChg chg="mod">
          <ac:chgData name="品佑 陳" userId="b47096fc5e872c87" providerId="LiveId" clId="{1CF854EA-7C2B-4233-9A7F-BB4C10835724}" dt="2023-12-12T10:45:44.450" v="134" actId="2711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1CF854EA-7C2B-4233-9A7F-BB4C10835724}" dt="2023-12-12T10:50:54.619" v="736" actId="20577"/>
          <ac:spMkLst>
            <pc:docMk/>
            <pc:sldMk cId="2306524299" sldId="260"/>
            <ac:spMk id="3" creationId="{8DB16C5B-C39E-A297-B13E-A9F929548B0B}"/>
          </ac:spMkLst>
        </pc:spChg>
      </pc:sldChg>
      <pc:sldChg chg="modSp mod">
        <pc:chgData name="品佑 陳" userId="b47096fc5e872c87" providerId="LiveId" clId="{1CF854EA-7C2B-4233-9A7F-BB4C10835724}" dt="2023-12-12T10:52:32.166" v="791" actId="20577"/>
        <pc:sldMkLst>
          <pc:docMk/>
          <pc:sldMk cId="2807620293" sldId="265"/>
        </pc:sldMkLst>
        <pc:spChg chg="mod">
          <ac:chgData name="品佑 陳" userId="b47096fc5e872c87" providerId="LiveId" clId="{1CF854EA-7C2B-4233-9A7F-BB4C10835724}" dt="2023-12-12T10:52:32.166" v="791" actId="20577"/>
          <ac:spMkLst>
            <pc:docMk/>
            <pc:sldMk cId="2807620293" sldId="265"/>
            <ac:spMk id="2" creationId="{35460F7D-AD3D-3512-55A7-B6967514EF6E}"/>
          </ac:spMkLst>
        </pc:spChg>
      </pc:sldChg>
      <pc:sldChg chg="del">
        <pc:chgData name="品佑 陳" userId="b47096fc5e872c87" providerId="LiveId" clId="{1CF854EA-7C2B-4233-9A7F-BB4C10835724}" dt="2023-12-12T10:52:17.507" v="768" actId="47"/>
        <pc:sldMkLst>
          <pc:docMk/>
          <pc:sldMk cId="3016596021" sldId="266"/>
        </pc:sldMkLst>
      </pc:sldChg>
      <pc:sldChg chg="delSp modSp new mod">
        <pc:chgData name="品佑 陳" userId="b47096fc5e872c87" providerId="LiveId" clId="{1CF854EA-7C2B-4233-9A7F-BB4C10835724}" dt="2023-12-12T10:55:15.268" v="856" actId="2711"/>
        <pc:sldMkLst>
          <pc:docMk/>
          <pc:sldMk cId="698553134" sldId="272"/>
        </pc:sldMkLst>
        <pc:spChg chg="del">
          <ac:chgData name="品佑 陳" userId="b47096fc5e872c87" providerId="LiveId" clId="{1CF854EA-7C2B-4233-9A7F-BB4C10835724}" dt="2023-12-12T10:47:36.985" v="270" actId="478"/>
          <ac:spMkLst>
            <pc:docMk/>
            <pc:sldMk cId="698553134" sldId="272"/>
            <ac:spMk id="2" creationId="{7178F83B-C9D2-FD6E-DE8D-1059E44CCC6E}"/>
          </ac:spMkLst>
        </pc:spChg>
        <pc:spChg chg="mod">
          <ac:chgData name="品佑 陳" userId="b47096fc5e872c87" providerId="LiveId" clId="{1CF854EA-7C2B-4233-9A7F-BB4C10835724}" dt="2023-12-12T10:55:15.268" v="856" actId="2711"/>
          <ac:spMkLst>
            <pc:docMk/>
            <pc:sldMk cId="698553134" sldId="272"/>
            <ac:spMk id="3" creationId="{8E71C247-E4F5-98F4-2CEF-FE85E076D2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E43D6-7290-DE0D-17EC-6E6C225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F20F7-C8C3-34D1-0F2F-A5B1F48D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785C-8EE5-D5B3-E12F-D77FB39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8F80-443A-D612-7110-2E5E957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47D1A-CFB8-5C91-4293-B7757C6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13A-C785-7FB2-9DBA-7A61EC9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08E917-CF1C-32C5-C2BE-AFFF308B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B5E9C-A005-D0B6-1A23-D2AF4934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A1632-8340-6A91-4815-9BFF3B1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20B8E-56AB-B802-4991-736416E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07D349-A1A1-9B96-FA88-85AB3C4E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E374-DCA5-88B9-35AD-C9D5545D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90A44-6DC1-7D3B-0534-1BE539E7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A4234-5DEA-ACE3-44E4-0106F7B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ADDD5-6EED-AC7C-3D7C-C5D3BB4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732B-0A10-FD62-E414-0272589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C3E84-08B5-C3C9-AF26-0F0A8C0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33069D-8C2E-7E44-32BF-7067871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C4842-491E-03F2-7A78-6898E045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0DE64-E19D-8DA2-1BA6-1B2177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00A27-D34B-5E52-82FD-AC343DB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CEB8-8256-F63D-A445-2223EE00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2C9-2372-D188-6673-9AC43CF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74192-BA79-7B25-9A5A-5F6C4C3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460A6-CEB6-B214-A3F6-B924396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59909-7D46-106B-FC16-E6122B5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037B9-03E6-74A3-B445-0AE286C1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64E36-079E-8C18-1A84-93EA242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79467-D5F3-5F4F-5E1D-33B48704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E7BE3-C968-D494-E4C5-4368199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6E39-82A7-598C-1760-835F9DD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64B6-03F7-FAAD-7DEC-2DB7737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33AAD-8A07-DB2C-0270-215D921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0200F-E42A-39CA-2CCE-70EFEDA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DFD58-1439-AE39-0010-DB09694D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C3C6F-9796-6A91-F9C6-3704D5E5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FB2BFA-F403-EED0-0321-89725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895661-DA09-19E7-12C8-37E1C31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AAAECB-3AE5-F866-909A-CABD880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DF18-6CB4-D763-AAAE-9A87A21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F8A9F9-F93B-22D8-0342-3EE625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B0DFB7-F30C-E078-FDBA-F8D953A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77E86-DE5C-0505-698D-9CB6860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3FEAC8-4D29-809A-2675-49A114C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CAB03-0E57-D560-0263-F56D4823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56D6B-4BAE-0052-C2E5-9F1BB8A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08ED-15DD-87F8-3748-DFB8BE7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FA66-8FED-400A-8B9D-09E0BF6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52DC70-46BE-BD62-AA80-4E156B4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E7B3-F5CA-A57D-D819-D5147FF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9E23C-8521-6B5B-5587-24548DF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051F9-F223-669E-0FA8-6F63A81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095C-ADC9-519B-3E3C-2DC9C6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FA76A-796C-4808-1DA0-C7983954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03E58-5104-BBD6-0AB8-E9DCC8D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D37217-E7D9-DBDB-F80A-0BD1C4C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44252-95FB-AA00-211F-5E41165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D01D-5C25-4F46-2F17-8CA48A5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683CB-F302-4D44-9FC2-F307709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66E89C-A403-5733-9FBA-02244C3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0F45D-8AB3-9FCF-85A9-AD9EBD7B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B844C-E280-483E-E332-BAECF637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C0EA-3321-46F0-2590-A20FFDCB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A3F0F-10C5-62F3-7210-36A53BB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TW" altLang="en-US" sz="7200" dirty="0"/>
              <a:t>企研報告</a:t>
            </a:r>
            <a:br>
              <a:rPr lang="en-US" altLang="zh-TW" sz="7200" dirty="0"/>
            </a:br>
            <a:r>
              <a:rPr lang="en-US" altLang="zh-TW" sz="7200" dirty="0"/>
              <a:t>(</a:t>
            </a:r>
            <a:r>
              <a:rPr lang="zh-TW" altLang="en-US" sz="7200" dirty="0"/>
              <a:t>有需要提到產品嗎</a:t>
            </a:r>
            <a:r>
              <a:rPr lang="en-US" altLang="zh-TW" sz="7200" dirty="0"/>
              <a:t>?)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7542F-0981-2B0F-CD06-C0B66CFA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zh-TW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645875-5785-3C17-317B-0521CE0D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DA7FE-6074-DC80-B0C3-6CFD0D74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及時發現關節、體態不良問題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隨時獲取相關保健知識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緩解關節的不適</a:t>
            </a:r>
          </a:p>
        </p:txBody>
      </p:sp>
    </p:spTree>
    <p:extLst>
      <p:ext uri="{BB962C8B-B14F-4D97-AF65-F5344CB8AC3E}">
        <p14:creationId xmlns:p14="http://schemas.microsoft.com/office/powerpoint/2010/main" val="21114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556DE2-3607-DB1D-AA4D-CFE6043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396B1-66A7-CC8B-C114-FEA16B76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>
                <a:ea typeface="微軟正黑體" panose="020B0604030504040204" pitchFamily="34" charset="-120"/>
              </a:rPr>
              <a:t>目標客群</a:t>
            </a:r>
            <a:r>
              <a:rPr lang="en-US" altLang="zh-TW" sz="2400"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成年與老年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受關節、體態問題困擾的族群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關注體態健康的族群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ea typeface="微軟正黑體" panose="020B0604030504040204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3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97B3F-091D-CB24-189C-07E8CA2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8C1E-8834-78B8-A967-BA94149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人事成本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行銷成本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技術和系統維護成本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7E8683-7CF9-4E92-D676-A46FC84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C058-A708-08C9-0614-19C8804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Premium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訂閱費用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預估收益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sz="2400"/>
          </a:p>
          <a:p>
            <a:endParaRPr lang="zh-TW" alt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9A488-DDEC-4987-382A-182D9D88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競爭者比較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C143FE9-671E-1240-6FD0-6805D1DBB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887" y="834797"/>
            <a:ext cx="7347857" cy="57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6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DC3CD-CA2D-82C5-E5FB-0834256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E75CB-736F-BFAB-9667-CE6C9EA9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9C4B85-D0BB-59F0-0E19-636E0E8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F1779-F372-A178-061E-652C5A08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調查方式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問卷設計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問卷結果分析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9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66A287-AFF9-DE21-1522-79C5FA2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FED2-F3D6-0712-31E8-35F036E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744686"/>
            <a:ext cx="9941319" cy="2397494"/>
          </a:xfrm>
        </p:spPr>
        <p:txBody>
          <a:bodyPr anchor="ctr">
            <a:normAutofit fontScale="92500" lnSpcReduction="20000"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專題背景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科技時代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久坐、高齡化、肥胖率提升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億人患有骨關節炎，未來將持續增加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研究推估未來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年的復健科門診次數、復健科住院次數有明顯上升的趨勢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關節、體態等健康問題已不容忽視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F79A60F-A86C-FF8D-7227-7E458E0F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60" y="261259"/>
            <a:ext cx="7284825" cy="584562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9160057-C2C4-A99E-292C-942985ADD3A3}"/>
              </a:ext>
            </a:extLst>
          </p:cNvPr>
          <p:cNvSpPr txBox="1"/>
          <p:nvPr/>
        </p:nvSpPr>
        <p:spPr>
          <a:xfrm>
            <a:off x="3548742" y="6313714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台灣復健專科醫師人力需求推估</a:t>
            </a:r>
            <a:r>
              <a:rPr lang="en-US" altLang="zh-TW" dirty="0"/>
              <a:t>(</a:t>
            </a:r>
            <a:r>
              <a:rPr lang="zh-TW" altLang="en-US" dirty="0"/>
              <a:t>潘信良 </a:t>
            </a:r>
            <a:r>
              <a:rPr lang="en-US" altLang="zh-TW" dirty="0"/>
              <a:t>2022)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211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71C247-E4F5-98F4-2CEF-FE85E076D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雖然關節問題逐步攀升，但是大眾是否關心或重視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大眾自身的健康狀況如何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對於保健知識的重視程度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大眾的保健知識是否充足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855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A09E6E-FB67-EE3D-AA53-FCDFFD9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問卷設計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6C5B-C39E-A297-B13E-A9F9295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17371"/>
            <a:ext cx="9849751" cy="30177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問題列表</a:t>
            </a:r>
            <a:r>
              <a:rPr lang="en-US" altLang="zh-TW" sz="2000" dirty="0"/>
              <a:t>:</a:t>
            </a:r>
          </a:p>
          <a:p>
            <a:pPr lvl="1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652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60F7D-AD3D-3512-55A7-B696751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問卷結果分析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125E8-51B8-6D27-5109-6CAB5C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市面上方便大眾居家檢驗、了解自身關節、體態情況的產品相當稀少</a:t>
            </a: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需特定醫院、診所授權才能使用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功能過於簡陋</a:t>
            </a:r>
          </a:p>
          <a:p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團隊想法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設計一款手機應用程式，協助大眾面對關節、體態問題</a:t>
            </a:r>
          </a:p>
          <a:p>
            <a:endParaRPr lang="zh-TW" alt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2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物理治療師的建議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 便利、易用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以「關節活動度」檢測關節、體態是否正常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提供相關的保健知識、建議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提供能活動筋骨、舒緩疼痛的居家運動</a:t>
            </a:r>
          </a:p>
        </p:txBody>
      </p:sp>
    </p:spTree>
    <p:extLst>
      <p:ext uri="{BB962C8B-B14F-4D97-AF65-F5344CB8AC3E}">
        <p14:creationId xmlns:p14="http://schemas.microsoft.com/office/powerpoint/2010/main" val="20958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7A9B9C-0E13-2912-FE56-0698E1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67E0-5F26-C3F4-42A9-F9EFA5F1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物理資聊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檢測關節、體態情況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聊天諮詢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居家運動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/>
          </a:p>
          <a:p>
            <a:pPr marL="457200" lvl="1" indent="0">
              <a:buNone/>
            </a:pPr>
            <a:endParaRPr lang="en-US" altLang="zh-TW" sz="2000"/>
          </a:p>
        </p:txBody>
      </p:sp>
    </p:spTree>
    <p:extLst>
      <p:ext uri="{BB962C8B-B14F-4D97-AF65-F5344CB8AC3E}">
        <p14:creationId xmlns:p14="http://schemas.microsoft.com/office/powerpoint/2010/main" val="55540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310</Words>
  <Application>Microsoft Office PowerPoint</Application>
  <PresentationFormat>寬螢幕</PresentationFormat>
  <Paragraphs>76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Office 佈景主題</vt:lpstr>
      <vt:lpstr>企研報告 (有需要提到產品嗎?)</vt:lpstr>
      <vt:lpstr>目錄</vt:lpstr>
      <vt:lpstr>研究動機</vt:lpstr>
      <vt:lpstr>PowerPoint 簡報</vt:lpstr>
      <vt:lpstr>PowerPoint 簡報</vt:lpstr>
      <vt:lpstr>問卷設計 </vt:lpstr>
      <vt:lpstr>問卷結果分析</vt:lpstr>
      <vt:lpstr>市場調查</vt:lpstr>
      <vt:lpstr>產品概述</vt:lpstr>
      <vt:lpstr>系統目的</vt:lpstr>
      <vt:lpstr>商業模式</vt:lpstr>
      <vt:lpstr>成本結構</vt:lpstr>
      <vt:lpstr>收益流</vt:lpstr>
      <vt:lpstr>競爭者比較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產品報告</dc:title>
  <dc:creator>品佑 陳</dc:creator>
  <cp:lastModifiedBy>品佑 陳</cp:lastModifiedBy>
  <cp:revision>1</cp:revision>
  <dcterms:created xsi:type="dcterms:W3CDTF">2023-12-12T02:16:59Z</dcterms:created>
  <dcterms:modified xsi:type="dcterms:W3CDTF">2023-12-12T10:55:24Z</dcterms:modified>
</cp:coreProperties>
</file>