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0" r:id="rId6"/>
    <p:sldId id="265" r:id="rId7"/>
    <p:sldId id="261" r:id="rId8"/>
    <p:sldId id="266" r:id="rId9"/>
    <p:sldId id="262" r:id="rId10"/>
    <p:sldId id="263" r:id="rId11"/>
    <p:sldId id="264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3" dt="2023-12-12T10:33:51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13T09:24:31.751" v="5681" actId="47"/>
      <pc:docMkLst>
        <pc:docMk/>
      </pc:docMkLst>
      <pc:sldChg chg="addSp modSp new mod setBg">
        <pc:chgData name="品佑 陳" userId="b47096fc5e872c87" providerId="LiveId" clId="{9E32E880-9E21-4A31-BD97-DF83B23E4AFF}" dt="2023-12-12T10:36:05.947" v="4863" actId="26606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12T10:40:20.398" v="4902" actId="113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12T10:39:29.728" v="4891" actId="2711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setBg">
        <pc:chgData name="品佑 陳" userId="b47096fc5e872c87" providerId="LiveId" clId="{9E32E880-9E21-4A31-BD97-DF83B23E4AFF}" dt="2023-12-13T02:59:59.602" v="5209" actId="14100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3T02:59:59.602" v="5209" actId="14100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setBg">
        <pc:chgData name="品佑 陳" userId="b47096fc5e872c87" providerId="LiveId" clId="{9E32E880-9E21-4A31-BD97-DF83B23E4AFF}" dt="2023-12-13T03:22:00.193" v="5574" actId="27636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12T10:40:28.258" v="4904" actId="113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13T03:22:00.193" v="5574" actId="27636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13T03:32:57.519" v="5578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1:48.259" v="4929" actId="20577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3T08:56:06.131" v="5656" actId="2057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3T08:56:06.131" v="5656" actId="20577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2:04.789" v="4930" actId="26606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3:38:10.541" v="5644" actId="20577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13T03:38:10.541" v="5644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0:32.168" v="4905" actId="113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12T10:40:32.168" v="4905" actId="113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12T10:39:45.178" v="4894" actId="2711"/>
          <ac:spMkLst>
            <pc:docMk/>
            <pc:sldMk cId="3016596021" sldId="266"/>
            <ac:spMk id="3" creationId="{C2594907-F511-6566-3959-517CC45D2FAC}"/>
          </ac:spMkLst>
        </pc:spChg>
        <pc:spChg chg="add mod">
          <ac:chgData name="品佑 陳" userId="b47096fc5e872c87" providerId="LiveId" clId="{9E32E880-9E21-4A31-BD97-DF83B23E4AFF}" dt="2023-12-12T10:39:49.643" v="4895" actId="2711"/>
          <ac:spMkLst>
            <pc:docMk/>
            <pc:sldMk cId="3016596021" sldId="266"/>
            <ac:spMk id="4" creationId="{218AE936-31B5-86E3-4FB7-C810610FB5EE}"/>
          </ac:spMkLst>
        </pc:spChg>
        <pc:spChg chg="add">
          <ac:chgData name="品佑 陳" userId="b47096fc5e872c87" providerId="LiveId" clId="{9E32E880-9E21-4A31-BD97-DF83B23E4AFF}" dt="2023-12-12T10:37:06.752" v="4870" actId="26606"/>
          <ac:spMkLst>
            <pc:docMk/>
            <pc:sldMk cId="3016596021" sldId="266"/>
            <ac:spMk id="9" creationId="{4C608BEB-860E-4094-8511-78603564A75E}"/>
          </ac:spMkLst>
        </pc:spChg>
        <pc:cxnChg chg="add">
          <ac:chgData name="品佑 陳" userId="b47096fc5e872c87" providerId="LiveId" clId="{9E32E880-9E21-4A31-BD97-DF83B23E4AFF}" dt="2023-12-12T10:37:06.752" v="4870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mod">
        <pc:chgData name="品佑 陳" userId="b47096fc5e872c87" providerId="LiveId" clId="{9E32E880-9E21-4A31-BD97-DF83B23E4AFF}" dt="2023-12-12T11:33:26.296" v="5108" actId="1076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2T11:33:26.296" v="5108" actId="1076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12T10:42:08.586" v="4931" actId="26606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9:14:01.857" v="5680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3T09:14:01.857" v="5680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13T02:02:08.135" v="5194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產品報告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645875-5785-3C17-317B-0521CE0D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DA7FE-6074-DC80-B0C3-6CFD0D74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及時發現關節、體態不良問題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隨時獲取相關保健知識、建議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緩解關節的不適</a:t>
            </a:r>
          </a:p>
        </p:txBody>
      </p:sp>
    </p:spTree>
    <p:extLst>
      <p:ext uri="{BB962C8B-B14F-4D97-AF65-F5344CB8AC3E}">
        <p14:creationId xmlns:p14="http://schemas.microsoft.com/office/powerpoint/2010/main" val="21114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556DE2-3607-DB1D-AA4D-CFE6043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96B1-66A7-CC8B-C114-FEA16B76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目標客群</a:t>
            </a:r>
            <a:r>
              <a:rPr lang="en-US" altLang="zh-TW" sz="2400" dirty="0"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成年與老年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受關節、體態問題困擾的族群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關注體態健康的族群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3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E75CB-736F-BFAB-9667-CE6C9EA9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產品目的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907970"/>
            <a:ext cx="9941319" cy="2234209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科技時代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億人患有骨關節炎，未來將持續增加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研究推估未來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年的復健科門診次數次數增加了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，有明顯上升的趨勢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F79A60F-A86C-FF8D-7227-7E458E0F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60" y="261259"/>
            <a:ext cx="7284825" cy="58456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160057-C2C4-A99E-292C-942985ADD3A3}"/>
              </a:ext>
            </a:extLst>
          </p:cNvPr>
          <p:cNvSpPr txBox="1"/>
          <p:nvPr/>
        </p:nvSpPr>
        <p:spPr>
          <a:xfrm>
            <a:off x="4223657" y="6227409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台灣復健專科醫師人力需求推估</a:t>
            </a:r>
            <a:r>
              <a:rPr lang="en-US" altLang="zh-TW" dirty="0"/>
              <a:t>(</a:t>
            </a:r>
            <a:r>
              <a:rPr lang="zh-TW" altLang="en-US" dirty="0"/>
              <a:t>潘信良 </a:t>
            </a:r>
            <a:r>
              <a:rPr lang="en-US" altLang="zh-TW" dirty="0"/>
              <a:t>2022)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11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市場調查</a:t>
            </a:r>
            <a:r>
              <a:rPr lang="zh-TW" altLang="en-US" sz="5400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2804512"/>
            <a:ext cx="9849751" cy="3203973"/>
          </a:xfrm>
        </p:spPr>
        <p:txBody>
          <a:bodyPr anchor="ctr">
            <a:normAutofit fontScale="77500" lnSpcReduction="20000"/>
          </a:bodyPr>
          <a:lstStyle/>
          <a:p>
            <a:pPr marL="457200" lvl="1" indent="0">
              <a:buNone/>
            </a:pPr>
            <a:endParaRPr lang="en-US" altLang="zh-TW" sz="2000" dirty="0"/>
          </a:p>
          <a:p>
            <a:r>
              <a:rPr lang="zh-TW" altLang="en-US" sz="2400" dirty="0"/>
              <a:t>問卷調查結果</a:t>
            </a:r>
            <a:r>
              <a:rPr lang="en-US" altLang="zh-TW" sz="2400" dirty="0"/>
              <a:t>:</a:t>
            </a:r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受試者認同關節問題對於健康來說是重要的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以下兩種人占多數，合計</a:t>
            </a:r>
            <a:r>
              <a:rPr lang="en-US" altLang="zh-TW" sz="2000" dirty="0"/>
              <a:t>64.3%:</a:t>
            </a:r>
          </a:p>
          <a:p>
            <a:pPr lvl="2"/>
            <a:r>
              <a:rPr lang="zh-TW" altLang="en-US" dirty="0"/>
              <a:t>有關節問題的人</a:t>
            </a:r>
            <a:r>
              <a:rPr lang="en-US" altLang="zh-TW" dirty="0"/>
              <a:t>(40%)</a:t>
            </a:r>
          </a:p>
          <a:p>
            <a:pPr lvl="2"/>
            <a:r>
              <a:rPr lang="zh-TW" altLang="en-US" dirty="0"/>
              <a:t>對自身健康情況掌握不足的人</a:t>
            </a:r>
            <a:r>
              <a:rPr lang="en-US" altLang="zh-TW" dirty="0"/>
              <a:t>(24.3%)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矛盾點</a:t>
            </a:r>
            <a:r>
              <a:rPr lang="en-US" altLang="zh-TW" sz="2400" dirty="0"/>
              <a:t>:</a:t>
            </a:r>
          </a:p>
          <a:p>
            <a:pPr lvl="1"/>
            <a:r>
              <a:rPr lang="zh-TW" altLang="en-US" dirty="0"/>
              <a:t>受試者整體認同關節問題對於健康的重要性</a:t>
            </a:r>
            <a:endParaRPr lang="en-US" altLang="zh-TW" dirty="0"/>
          </a:p>
          <a:p>
            <a:pPr lvl="1"/>
            <a:r>
              <a:rPr lang="zh-TW" altLang="en-US" dirty="0"/>
              <a:t>但卻不認為自己具備充分保健知識，且出現了不知道自己健康狀況的人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市面針對身關節、體態情況的產品相當稀少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需特定醫院、診所授權才能使用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僅提供伸展運動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功能過於簡陋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團隊想法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設計一款手機應用程式，協助大眾面對關節、體態問題</a:t>
            </a:r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便利、易用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提供能活動筋骨、舒緩疼痛的居家運動</a:t>
            </a: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96" y="1412488"/>
            <a:ext cx="3516354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使用者面對的問題與需求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關節、體態問題攀升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對自身健康狀況不了解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缺乏充足的保健知識或即時的建議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8AE936-31B5-86E3-4FB7-C810610FB5EE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及時發現問題，避免惡化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正確、及時的基本保健知識</a:t>
            </a: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檢測關節、體態情況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382</Words>
  <Application>Microsoft Office PowerPoint</Application>
  <PresentationFormat>寬螢幕</PresentationFormat>
  <Paragraphs>95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佈景主題</vt:lpstr>
      <vt:lpstr>產品報告</vt:lpstr>
      <vt:lpstr>目錄</vt:lpstr>
      <vt:lpstr>研究動機</vt:lpstr>
      <vt:lpstr>PowerPoint 簡報</vt:lpstr>
      <vt:lpstr>市場調查 </vt:lpstr>
      <vt:lpstr>市場調查</vt:lpstr>
      <vt:lpstr>市場調查</vt:lpstr>
      <vt:lpstr>使用者面對的問題與需求</vt:lpstr>
      <vt:lpstr>產品概述</vt:lpstr>
      <vt:lpstr>系統目的</vt:lpstr>
      <vt:lpstr>商業模式</vt:lpstr>
      <vt:lpstr>成本結構</vt:lpstr>
      <vt:lpstr>收益流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1</cp:revision>
  <dcterms:created xsi:type="dcterms:W3CDTF">2023-12-12T02:16:59Z</dcterms:created>
  <dcterms:modified xsi:type="dcterms:W3CDTF">2023-12-13T09:24:32Z</dcterms:modified>
</cp:coreProperties>
</file>