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16AD348D-B6A9-48E6-AF5B-8F425751BB5B}"/>
    <pc:docChg chg="custSel modSld">
      <pc:chgData name="品佑 陳" userId="b47096fc5e872c87" providerId="LiveId" clId="{16AD348D-B6A9-48E6-AF5B-8F425751BB5B}" dt="2023-12-05T07:16:48.953" v="18"/>
      <pc:docMkLst>
        <pc:docMk/>
      </pc:docMkLst>
      <pc:sldChg chg="modSp mod">
        <pc:chgData name="品佑 陳" userId="b47096fc5e872c87" providerId="LiveId" clId="{16AD348D-B6A9-48E6-AF5B-8F425751BB5B}" dt="2023-12-05T06:28:42.680" v="17" actId="27636"/>
        <pc:sldMkLst>
          <pc:docMk/>
          <pc:sldMk cId="1898661629" sldId="256"/>
        </pc:sldMkLst>
        <pc:spChg chg="mod">
          <ac:chgData name="品佑 陳" userId="b47096fc5e872c87" providerId="LiveId" clId="{16AD348D-B6A9-48E6-AF5B-8F425751BB5B}" dt="2023-12-05T06:28:42.680" v="17" actId="27636"/>
          <ac:spMkLst>
            <pc:docMk/>
            <pc:sldMk cId="1898661629" sldId="256"/>
            <ac:spMk id="3" creationId="{2B587493-3775-5C6D-3131-9FD4E639AB96}"/>
          </ac:spMkLst>
        </pc:spChg>
      </pc:sldChg>
      <pc:sldChg chg="modSp mod">
        <pc:chgData name="品佑 陳" userId="b47096fc5e872c87" providerId="LiveId" clId="{16AD348D-B6A9-48E6-AF5B-8F425751BB5B}" dt="2023-12-05T07:16:48.953" v="18"/>
        <pc:sldMkLst>
          <pc:docMk/>
          <pc:sldMk cId="3829835014" sldId="258"/>
        </pc:sldMkLst>
        <pc:spChg chg="mod">
          <ac:chgData name="品佑 陳" userId="b47096fc5e872c87" providerId="LiveId" clId="{16AD348D-B6A9-48E6-AF5B-8F425751BB5B}" dt="2023-12-05T07:16:48.953" v="18"/>
          <ac:spMkLst>
            <pc:docMk/>
            <pc:sldMk cId="3829835014" sldId="258"/>
            <ac:spMk id="4" creationId="{42B3732B-A448-F503-F050-7E1B4EE3E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9A1C8-B01F-1C8A-5E2A-292975C7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2B1149-422A-70B8-549F-DC5E1DF7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2C5A8-2AD1-ED17-DA29-F930C276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18A69-C89D-D5A2-6065-EDF192C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07B74-F297-7DC3-3DE4-4A2529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79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020AF-62A6-17DB-D47A-53E6D45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29B99-B7AC-7907-685B-1CF42E72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A5CDE-B766-51C2-2F14-67A432F2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A69C6-B08B-0377-9E87-1B714919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BEFCD-6578-DA8A-0261-D4744E0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3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D2A2FC-F151-F0B2-BABE-8791CD460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8D24EF-B923-1048-67D2-D34302EB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1A7B7-8019-131C-65CD-DFD9D881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BECCE-EE29-74E4-EADF-0AA21939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8B5C53-8C22-AD85-CB26-7AED2A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39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F5C65-14CD-FC80-2071-4A776BB2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4BCC9-6F1F-78FC-CC09-471177B8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9774A-3E1A-00A2-F405-5D1CECE4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001CC-A394-202D-724B-9FEB6AA1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2809E-2A71-912E-4A94-20B4F51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7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9C75A-1496-3883-702F-8B2ED03C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BA64E1-6E7F-2F6C-171C-6B120896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530DB-358D-5756-58E1-F252E71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CBF21-F6EF-F4E1-CCE6-72A429B4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43843-CAF9-B33B-DC0A-2CDB54C8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2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0AD26-3148-FFD4-5F98-4A4A05F9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40F60-DBB3-578A-4647-F6D3E430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52CEB-7E11-C33B-9C4E-A6868F958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B7ED8-FBEB-7633-B8FE-953D2F94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40912-2BA4-8390-7F5D-45267FF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36CF4F-58C2-13AF-630D-6D83923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1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ED777-09CB-F4DF-13C3-916F045D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4997D-4F79-ABB3-2590-2F2E30CE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9D6D2-F2A0-0E48-916B-DA8253BB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615A9F-6BE8-E1DF-F319-9C8426234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84C2C8-6901-8CE6-BBEF-81AB24C52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EBA149-4B30-86D0-0F75-90B25106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256F32-717E-02F7-A421-DC0611DC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19CA06-4961-CA78-61E9-A2B0D6EC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40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B2BD-C231-160E-7794-AC32A14C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F1E19C-FE43-6B7E-3C59-34F647C0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D32B6A-CD43-B01F-6274-0A929CE7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A8390E-3835-DD04-A092-E012A904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5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69B6A0-270B-53B1-8B7C-30E1651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81F1EF-58AE-99B9-21D1-8B8DA1A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635CAB-073B-5ADD-9EF5-8762708F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7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3464-FF44-7B4C-6C37-680E3EDC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CD7D5-7A06-992D-769E-4D18C39B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2DF06F-7020-E8F1-ECFB-ED8128ED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EE1EEC-CC55-143E-05CF-C9FFBBB5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1739FE-D12E-8FBD-9104-361A149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BD101D-C3B3-CBB8-C157-1E0F50F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0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5A84B-D151-C147-A459-2DC3CF2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ACC82A-3B17-DA5E-8C49-0487E146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69FE30-60CD-83EF-9F9C-39CF5CA5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C6739-2C87-AC2A-7954-1005C2C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15DE94-2F6F-4285-0F32-1844D47B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C4096-7408-CDEC-AD2D-5FF0EF34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9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5E9EF-296F-E8FF-EB97-ECA9047C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05458-3B91-2936-682C-F1189573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F2677-F90D-E849-2632-0A5E019C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7108-CEE1-CC4B-BC45-1CD94B487EA8}" type="datetimeFigureOut">
              <a:rPr kumimoji="1" lang="zh-TW" altLang="en-US" smtClean="0"/>
              <a:t>2023/12/5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E2F2C5-471A-834E-263A-AE4B6ADE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89F39-2CC8-735E-A21C-F92305D0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86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tw/%E5%8D%B7%E7%A7%AF%E7%A5%9E%E7%BB%8F%E7%BD%91%E7%BB%9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22269" TargetMode="External"/><Relationship Id="rId2" Type="http://schemas.openxmlformats.org/officeDocument/2006/relationships/hyperlink" Target="https://blog.ambianic.ai/2021/09/02/movenet-vs-posenet-person-fall-dete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mbianic.ai/2021/09/02/movenet-vs-posenet-person-fall-det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gentmind.com/posts/llamaindex-adding-personal-data-to-llms/zh-TW" TargetMode="External"/><Relationship Id="rId2" Type="http://schemas.openxmlformats.org/officeDocument/2006/relationships/hyperlink" Target="https://zhuanlan.zhihu.com/p/6308324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B587493-3775-5C6D-3131-9FD4E639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6752"/>
            <a:ext cx="9144000" cy="4164496"/>
          </a:xfrm>
        </p:spPr>
        <p:txBody>
          <a:bodyPr>
            <a:normAutofit/>
          </a:bodyPr>
          <a:lstStyle/>
          <a:p>
            <a:pPr lvl="0"/>
            <a:r>
              <a:rPr lang="en-US" altLang="zh-TW" sz="1800" kern="100" dirty="0"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(1)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是一種基於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單張圖像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的姿態估計模型，它使用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Convolutional Neural Networks (CNN)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來預測人體關節的位置，將輸入圖像進行特徵提取，然後使用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CNN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來學習關節位置與特徵之間的映射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(https://www.tensorflow.org/lite/examples/pose_estimation/overview?hl=zh-cn)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(CNN</a:t>
            </a:r>
            <a:r>
              <a:rPr lang="zh-TW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是類神經網路的一種特殊類型，在其至少一層中使用稱為卷積的數學運算代替通用矩陣乘法，專門設計用於處理像素資料，並用於圖像辨識和處理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) (</a:t>
            </a:r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https://zh.wikipedia.org/zhtw/%E5%8D%B7%E7%A7%AF%E7%A5%9E%E7%BB%8F%E7%BD%91%E7%BB%9C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6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346752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(2)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是一個由下而上的估計模型，該架構由兩個元件組成，分別是特徵提取器和一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組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預測頭，其中特徵提取器是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，並在上面附加了四個預測頭，即人中心熱圖（人的幾何中心）、關鍵點回歸（預測人的全套關鍵點）、人關鍵點熱圖（預測所有關鍵點的位置）、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2D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每個關鍵點的偏移欄位，這些預測是並行計算的。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Google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推出的第二代行動裝置版的電腦視覺神經網路模型，改善第一代分類、物件偵測和語義分割（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Semantic Segmentation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）技術，不論是速度和準確率都有所提升）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r>
              <a:rPr lang="zh-TW" altLang="en-US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https://blog.ambianic.ai/2021/09/02/movenet-vs-posenet-person-fall-detection.html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1800" kern="100" dirty="0" err="1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www.ithome.com.tw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/news/122269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我們以三種實際運行效能進行比較，發現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的計算效率和準確度較高，所以我們選擇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這項技術應用在我們的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APP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https://blog.ambianic.ai/2021/09/02/movenet-vs-posenet-person-fall-detection.html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9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3999" y="1242391"/>
            <a:ext cx="9144000" cy="473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(a)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裝在天花板的相機示例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在此示例中，相機從天花板向下傾斜拍攝，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將背景與人混淆，而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正確地專注於此人。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25" name="圖片 1" descr="一張含有 螢幕擷取畫面 的圖片&#10;&#10;自動產生的描述">
            <a:extLst>
              <a:ext uri="{FF2B5EF4-FFF2-40B4-BE49-F238E27FC236}">
                <a16:creationId xmlns:a16="http://schemas.microsoft.com/office/drawing/2014/main" id="{E0F6137C-258B-59B9-D89D-1641BADC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18" y="2484781"/>
            <a:ext cx="8360563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172816"/>
            <a:ext cx="9144000" cy="52776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(b)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昏暗照明的示例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即使人眼很難區分光線昏暗房間中的物體，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依舊正確地專注於此人，而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有一點誤判。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 descr="一張含有 螢幕擷取畫面 的圖片&#10;&#10;描述是以中可信度自動產生">
            <a:extLst>
              <a:ext uri="{FF2B5EF4-FFF2-40B4-BE49-F238E27FC236}">
                <a16:creationId xmlns:a16="http://schemas.microsoft.com/office/drawing/2014/main" id="{B600414B-FE46-83B6-6EAA-F058ED449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96" y="2320408"/>
            <a:ext cx="9249808" cy="30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003852"/>
            <a:ext cx="9144000" cy="4850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(c)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雜亂空間的示例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在此示例中，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對周遭雜亂的物體感到困惑，並將關鍵點放置在吸塵器上，而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依舊正確的把關鍵點放在人身上。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 descr="一張含有 螢幕擷取畫面 的圖片&#10;&#10;自動產生的描述">
            <a:extLst>
              <a:ext uri="{FF2B5EF4-FFF2-40B4-BE49-F238E27FC236}">
                <a16:creationId xmlns:a16="http://schemas.microsoft.com/office/drawing/2014/main" id="{0A51FC8D-912A-8B39-7BE5-16CFFB86E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5" y="2076650"/>
            <a:ext cx="8835149" cy="2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(1)Fine-tuning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Fine-tuning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是基於預訓練模型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(pretrained model)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的權重為基準，給定特定任務的數據，這時候模型就會根據特定任務提供的數據，在損失函數的空間以梯度下降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(gradient descent)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之方法，找到最佳的權重，最後模型的權重就會從預訓練模型的權重移到微調後的權重。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 https://platform.openai.com/docs/guides/fine-tuning</a:t>
            </a:r>
          </a:p>
        </p:txBody>
      </p:sp>
    </p:spTree>
    <p:extLst>
      <p:ext uri="{BB962C8B-B14F-4D97-AF65-F5344CB8AC3E}">
        <p14:creationId xmlns:p14="http://schemas.microsoft.com/office/powerpoint/2010/main" val="382983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(2)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LlamaIndex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LlamaIndex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是一個將大語言模型（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）和外部資料連結在一起的工具，主要任務是透過查詢、檢索的方式挖掘外部資料的訊息，並將其傳遞給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，最後形成自然語言查詢與數據的對話。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文獻（原理）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https://zhuanlan.zhihu.com/p/630832409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文獻（總結）：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https://www.emergentmind.com/posts/llamaindex-adding-personal-data-to-llms/zh-TW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4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699</Words>
  <Application>Microsoft Office PowerPoint</Application>
  <PresentationFormat>寬螢幕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楷體-簡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陳重宇</dc:creator>
  <cp:lastModifiedBy>品佑 陳</cp:lastModifiedBy>
  <cp:revision>7</cp:revision>
  <dcterms:created xsi:type="dcterms:W3CDTF">2023-12-03T12:47:08Z</dcterms:created>
  <dcterms:modified xsi:type="dcterms:W3CDTF">2023-12-05T07:16:59Z</dcterms:modified>
</cp:coreProperties>
</file>