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73" r:id="rId6"/>
    <p:sldId id="275" r:id="rId7"/>
    <p:sldId id="274" r:id="rId8"/>
    <p:sldId id="272" r:id="rId9"/>
    <p:sldId id="265" r:id="rId10"/>
    <p:sldId id="266" r:id="rId11"/>
    <p:sldId id="260" r:id="rId12"/>
    <p:sldId id="262" r:id="rId13"/>
    <p:sldId id="264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5" dt="2023-12-21T10:48:59.1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21T10:51:38.606" v="7051" actId="14100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21T09:51:28.534" v="6499" actId="20577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21T09:51:28.534" v="6499" actId="20577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13.113" v="6403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8T08:52:41.869" v="5880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8T08:52:39.801" v="5878" actId="1076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8T08:52:41.869" v="5880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50.679" v="6423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21T09:44:50.679" v="6423" actId="20577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9T10:56:55.250" v="6085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09:43:21.855" v="6397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21T09:43:21.855" v="6397" actId="20577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ord setBg">
        <pc:chgData name="品佑 陳" userId="b47096fc5e872c87" providerId="LiveId" clId="{9E32E880-9E21-4A31-BD97-DF83B23E4AFF}" dt="2023-12-21T09:47:21.684" v="6427" actId="1076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21T09:47:21.684" v="6427" actId="107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9T13:09:55.759" v="6303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">
        <pc:chgData name="品佑 陳" userId="b47096fc5e872c87" providerId="LiveId" clId="{9E32E880-9E21-4A31-BD97-DF83B23E4AFF}" dt="2023-12-21T09:51:50.024" v="6500" actId="680"/>
        <pc:sldMkLst>
          <pc:docMk/>
          <pc:sldMk cId="1810039208" sldId="272"/>
        </pc:sldMkLst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  <pc:sldChg chg="modSp add mod">
        <pc:chgData name="品佑 陳" userId="b47096fc5e872c87" providerId="LiveId" clId="{9E32E880-9E21-4A31-BD97-DF83B23E4AFF}" dt="2023-12-21T10:48:17.186" v="6971" actId="20577"/>
        <pc:sldMkLst>
          <pc:docMk/>
          <pc:sldMk cId="3777488471" sldId="273"/>
        </pc:sldMkLst>
        <pc:spChg chg="mod">
          <ac:chgData name="品佑 陳" userId="b47096fc5e872c87" providerId="LiveId" clId="{9E32E880-9E21-4A31-BD97-DF83B23E4AFF}" dt="2023-12-21T10:48:17.186" v="6971" actId="20577"/>
          <ac:spMkLst>
            <pc:docMk/>
            <pc:sldMk cId="3777488471" sldId="273"/>
            <ac:spMk id="3" creationId="{105D2EBD-2AA9-D0CC-8C5B-E95BAFCFFDD9}"/>
          </ac:spMkLst>
        </pc:spChg>
      </pc:sldChg>
      <pc:sldChg chg="modSp new mod">
        <pc:chgData name="品佑 陳" userId="b47096fc5e872c87" providerId="LiveId" clId="{9E32E880-9E21-4A31-BD97-DF83B23E4AFF}" dt="2023-12-21T10:48:48.087" v="6989" actId="20577"/>
        <pc:sldMkLst>
          <pc:docMk/>
          <pc:sldMk cId="478470619" sldId="274"/>
        </pc:sldMkLst>
        <pc:spChg chg="mod">
          <ac:chgData name="品佑 陳" userId="b47096fc5e872c87" providerId="LiveId" clId="{9E32E880-9E21-4A31-BD97-DF83B23E4AFF}" dt="2023-12-21T10:48:48.087" v="6989" actId="20577"/>
          <ac:spMkLst>
            <pc:docMk/>
            <pc:sldMk cId="478470619" sldId="274"/>
            <ac:spMk id="2" creationId="{D5A0CB9B-A8D3-30FC-F5CC-3AB44B86C239}"/>
          </ac:spMkLst>
        </pc:spChg>
      </pc:sldChg>
      <pc:sldChg chg="modSp add mod">
        <pc:chgData name="品佑 陳" userId="b47096fc5e872c87" providerId="LiveId" clId="{9E32E880-9E21-4A31-BD97-DF83B23E4AFF}" dt="2023-12-21T10:51:38.606" v="7051" actId="14100"/>
        <pc:sldMkLst>
          <pc:docMk/>
          <pc:sldMk cId="1383466733" sldId="275"/>
        </pc:sldMkLst>
        <pc:spChg chg="mod">
          <ac:chgData name="品佑 陳" userId="b47096fc5e872c87" providerId="LiveId" clId="{9E32E880-9E21-4A31-BD97-DF83B23E4AFF}" dt="2023-12-21T10:51:38.606" v="7051" actId="14100"/>
          <ac:spMkLst>
            <pc:docMk/>
            <pc:sldMk cId="1383466733" sldId="275"/>
            <ac:spMk id="3" creationId="{105D2EBD-2AA9-D0CC-8C5B-E95BAFCFFDD9}"/>
          </ac:spMkLst>
        </pc:spChg>
      </pc:sldChg>
      <pc:sldChg chg="addSp delSp add del setBg delDesignElem">
        <pc:chgData name="品佑 陳" userId="b47096fc5e872c87" providerId="LiveId" clId="{9E32E880-9E21-4A31-BD97-DF83B23E4AFF}" dt="2023-12-21T10:48:59.116" v="6992"/>
        <pc:sldMkLst>
          <pc:docMk/>
          <pc:sldMk cId="1386605870" sldId="275"/>
        </pc:sldMkLst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21T10:48:59.116" v="6992"/>
          <ac:grpSpMkLst>
            <pc:docMk/>
            <pc:sldMk cId="1386605870" sldId="275"/>
            <ac:grpSpMk id="20" creationId="{28FAF094-D087-493F-8DF9-A486C2D6BBAA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4" y="1153571"/>
            <a:ext cx="3760474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及時的保健知識、建議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受試者看過物理治療師的比重佔少數，僅</a:t>
            </a:r>
            <a:r>
              <a:rPr lang="en-US" altLang="zh-TW" dirty="0"/>
              <a:t>25%</a:t>
            </a:r>
            <a:r>
              <a:rPr lang="zh-TW" altLang="en-US" dirty="0"/>
              <a:t>左右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984778"/>
            <a:ext cx="10143668" cy="3050263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當這個產品的構思，是否符合使用者的需求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對於關節、體態問題之重視程度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大眾關節方面的情況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大眾對於保健知識的認知程度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1023257"/>
            <a:ext cx="10143668" cy="5011784"/>
          </a:xfrm>
        </p:spPr>
        <p:txBody>
          <a:bodyPr anchor="ctr">
            <a:normAutofit/>
          </a:bodyPr>
          <a:lstStyle/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收集到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份有效問卷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34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0CB9B-A8D3-30FC-F5CC-3AB44B86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E38B1B-943F-0E69-7684-CEBDC8BD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7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41554-EFED-E14A-19B3-029440F6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939C5F-29D6-B2C9-89D4-97FBABEFC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039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市面針對身關節、體態情況的應用產品相當稀少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366</Words>
  <Application>Microsoft Office PowerPoint</Application>
  <PresentationFormat>寬螢幕</PresentationFormat>
  <Paragraphs>92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產品構思</vt:lpstr>
      <vt:lpstr>產品構思</vt:lpstr>
      <vt:lpstr>產品構思</vt:lpstr>
      <vt:lpstr>PowerPoint 簡報</vt:lpstr>
      <vt:lpstr>PowerPoint 簡報</vt:lpstr>
      <vt:lpstr>市場調查</vt:lpstr>
      <vt:lpstr>使用者的需求</vt:lpstr>
      <vt:lpstr>市場調查 </vt:lpstr>
      <vt:lpstr>產品概述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4</cp:revision>
  <dcterms:created xsi:type="dcterms:W3CDTF">2023-12-12T02:16:59Z</dcterms:created>
  <dcterms:modified xsi:type="dcterms:W3CDTF">2023-12-21T10:51:44Z</dcterms:modified>
</cp:coreProperties>
</file>