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5" r:id="rId6"/>
    <p:sldId id="261" r:id="rId7"/>
    <p:sldId id="266" r:id="rId8"/>
    <p:sldId id="262" r:id="rId9"/>
    <p:sldId id="263" r:id="rId10"/>
    <p:sldId id="264" r:id="rId11"/>
    <p:sldId id="268" r:id="rId12"/>
    <p:sldId id="269" r:id="rId13"/>
    <p:sldId id="271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18T13:29:57.725" v="6070" actId="20577"/>
      <pc:docMkLst>
        <pc:docMk/>
      </pc:docMkLst>
      <pc:sldChg chg="addSp modSp new mod setBg">
        <pc:chgData name="品佑 陳" userId="b47096fc5e872c87" providerId="LiveId" clId="{9E32E880-9E21-4A31-BD97-DF83B23E4AFF}" dt="2023-12-18T08:18:35.539" v="5771" actId="14100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8T08:18:28.468" v="5769" actId="20577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8T08:18:35.539" v="5771" actId="14100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2T10:40:20.398" v="4902" actId="113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2T10:39:29.728" v="4891" actId="271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8T09:38:53.055" v="5964" actId="1076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8T09:38:53.055" v="5964" actId="1076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8T08:52:41.869" v="5880" actId="27636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8T08:52:39.801" v="5878" actId="1076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8T08:52:41.869" v="5880" actId="2763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ord setBg">
        <pc:chgData name="品佑 陳" userId="b47096fc5e872c87" providerId="LiveId" clId="{9E32E880-9E21-4A31-BD97-DF83B23E4AFF}" dt="2023-12-18T09:46:36.707" v="5966" actId="20577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8T09:46:36.707" v="5966" actId="20577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48.259" v="4929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8T13:29:57.725" v="6070" actId="20577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8T13:29:57.725" v="6070" actId="20577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3:38:10.541" v="5644" actId="20577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3T03:38:10.541" v="5644" actId="20577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delSp modSp new mod setBg">
        <pc:chgData name="品佑 陳" userId="b47096fc5e872c87" providerId="LiveId" clId="{9E32E880-9E21-4A31-BD97-DF83B23E4AFF}" dt="2023-12-18T11:20:05.113" v="5975" actId="26606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3" creationId="{C2594907-F511-6566-3959-517CC45D2FAC}"/>
          </ac:spMkLst>
        </pc:spChg>
        <pc:spChg chg="add del mo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4" creationId="{218AE936-31B5-86E3-4FB7-C810610FB5EE}"/>
          </ac:spMkLst>
        </pc:spChg>
        <pc:spChg chg="add del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9" creationId="{4C608BEB-860E-4094-8511-78603564A75E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6" creationId="{907EF6B7-1338-4443-8C46-6A318D952DFD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18" creationId="{DAAE4CDD-124C-4DCF-9584-B6033B545DD5}"/>
          </ac:spMkLst>
        </pc:spChg>
        <pc:spChg chg="add">
          <ac:chgData name="品佑 陳" userId="b47096fc5e872c87" providerId="LiveId" clId="{9E32E880-9E21-4A31-BD97-DF83B23E4AFF}" dt="2023-12-18T11:20:05.113" v="5975" actId="26606"/>
          <ac:spMkLst>
            <pc:docMk/>
            <pc:sldMk cId="3016596021" sldId="266"/>
            <ac:spMk id="20" creationId="{081E4A58-353D-44AE-B2FC-2A74E2E400F7}"/>
          </ac:spMkLst>
        </pc:spChg>
        <pc:cxnChg chg="add del">
          <ac:chgData name="品佑 陳" userId="b47096fc5e872c87" providerId="LiveId" clId="{9E32E880-9E21-4A31-BD97-DF83B23E4AFF}" dt="2023-12-18T11:20:05.113" v="5975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del mod">
        <pc:chgData name="品佑 陳" userId="b47096fc5e872c87" providerId="LiveId" clId="{9E32E880-9E21-4A31-BD97-DF83B23E4AFF}" dt="2023-12-18T09:36:32.955" v="5881" actId="47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4T09:59:05.218" v="5683" actId="113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3T09:14:01.857" v="5680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3T09:14:01.857" v="5680" actId="20577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3T02:02:08.135" v="5194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3T09:24:31.751" v="5681" actId="47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  <pc:sldChg chg="new del">
        <pc:chgData name="品佑 陳" userId="b47096fc5e872c87" providerId="LiveId" clId="{9E32E880-9E21-4A31-BD97-DF83B23E4AFF}" dt="2023-12-18T11:20:08.602" v="5976" actId="47"/>
        <pc:sldMkLst>
          <pc:docMk/>
          <pc:sldMk cId="2163837833" sldId="272"/>
        </pc:sldMkLst>
      </pc:sldChg>
      <pc:sldChg chg="del">
        <pc:chgData name="品佑 陳" userId="b47096fc5e872c87" providerId="LiveId" clId="{9E32E880-9E21-4A31-BD97-DF83B23E4AFF}" dt="2023-12-18T08:52:31.874" v="5877" actId="47"/>
        <pc:sldMkLst>
          <pc:docMk/>
          <pc:sldMk cId="2710965041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D897-C32E-42F1-9BC0-69A63B2159A6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DEE20-C133-4667-9B91-81B981CB81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11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330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BDEE20-C133-4667-9B91-81B981CB819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540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物理資聊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514"/>
            <a:ext cx="9144000" cy="2214448"/>
          </a:xfrm>
        </p:spPr>
        <p:txBody>
          <a:bodyPr anchor="ctr">
            <a:normAutofit/>
          </a:bodyPr>
          <a:lstStyle/>
          <a:p>
            <a:endParaRPr lang="zh-TW" alt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每月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7300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萬，毛利率約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E75CB-736F-BFAB-9667-CE6C9EA9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產品目的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766" y="3731623"/>
            <a:ext cx="10515600" cy="3020155"/>
          </a:xfrm>
        </p:spPr>
        <p:txBody>
          <a:bodyPr anchor="ctr">
            <a:normAutofit fontScale="85000" lnSpcReduction="20000"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科技發展 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健康問題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駝背、腰酸背痛、關節痛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億人患有骨關節炎，未來患病人將持續增加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3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論文指出，未來復健門診的需求量有顯著上升</a:t>
            </a:r>
            <a:endParaRPr lang="en-US" altLang="zh-TW" sz="3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515" y="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516" y="1600200"/>
            <a:ext cx="9849751" cy="4408285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endParaRPr lang="en-US" altLang="zh-TW" sz="2000" dirty="0"/>
          </a:p>
          <a:p>
            <a:r>
              <a:rPr lang="zh-TW" altLang="en-US" sz="2400" dirty="0"/>
              <a:t>問卷調查結果</a:t>
            </a:r>
            <a:r>
              <a:rPr lang="en-US" altLang="zh-TW" sz="2400" dirty="0"/>
              <a:t>:</a:t>
            </a:r>
          </a:p>
          <a:p>
            <a:pPr lvl="1"/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受試者認同關節問題對於健康來說是重要的</a:t>
            </a: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endParaRPr lang="en-US" altLang="zh-TW" sz="2000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sz="2000" dirty="0"/>
              <a:t>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2"/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受試者整體認為自己並不具備充份的保健知識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受試者看過物理治療師的比重佔少數，僅</a:t>
            </a:r>
            <a:r>
              <a:rPr lang="en-US" altLang="zh-TW" dirty="0"/>
              <a:t>25%</a:t>
            </a:r>
            <a:r>
              <a:rPr lang="zh-TW" altLang="en-US" dirty="0"/>
              <a:t>左右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市面針對身關節、體態情況的產品相當稀少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僅提供伸展運動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提供能活動筋骨、舒緩疼痛的居家運動</a:t>
            </a: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使用者的需求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正確、及時的基本保健知識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檢測關節、體態情況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645875-5785-3C17-317B-0521CE0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DA7FE-6074-DC80-B0C3-6CFD0D74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294" y="1239927"/>
            <a:ext cx="5527453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及時發現關節、體態不良問題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在聊天</a:t>
            </a: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</a:rPr>
              <a:t>互動中隨時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獲取保健知識及建議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緩解關節的不適</a:t>
            </a:r>
          </a:p>
        </p:txBody>
      </p:sp>
    </p:spTree>
    <p:extLst>
      <p:ext uri="{BB962C8B-B14F-4D97-AF65-F5344CB8AC3E}">
        <p14:creationId xmlns:p14="http://schemas.microsoft.com/office/powerpoint/2010/main" val="2111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335</Words>
  <Application>Microsoft Office PowerPoint</Application>
  <PresentationFormat>寬螢幕</PresentationFormat>
  <Paragraphs>89</Paragraphs>
  <Slides>13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佈景主題</vt:lpstr>
      <vt:lpstr>物理資聊</vt:lpstr>
      <vt:lpstr>目錄</vt:lpstr>
      <vt:lpstr>研究動機</vt:lpstr>
      <vt:lpstr>市場調查 </vt:lpstr>
      <vt:lpstr>市場調查</vt:lpstr>
      <vt:lpstr>市場調查</vt:lpstr>
      <vt:lpstr>使用者的需求</vt:lpstr>
      <vt:lpstr>產品概述</vt:lpstr>
      <vt:lpstr>系統目的</vt:lpstr>
      <vt:lpstr>商業模式</vt:lpstr>
      <vt:lpstr>成本結構</vt:lpstr>
      <vt:lpstr>收益流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2</cp:revision>
  <dcterms:created xsi:type="dcterms:W3CDTF">2023-12-12T02:16:59Z</dcterms:created>
  <dcterms:modified xsi:type="dcterms:W3CDTF">2023-12-18T13:29:58Z</dcterms:modified>
</cp:coreProperties>
</file>