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3" r:id="rId6"/>
    <p:sldId id="275" r:id="rId7"/>
    <p:sldId id="276" r:id="rId8"/>
    <p:sldId id="277" r:id="rId9"/>
    <p:sldId id="266" r:id="rId10"/>
    <p:sldId id="262" r:id="rId11"/>
    <p:sldId id="265" r:id="rId12"/>
    <p:sldId id="278" r:id="rId13"/>
    <p:sldId id="279" r:id="rId14"/>
    <p:sldId id="260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6" dt="2023-12-22T09:48:2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22T13:32:04.074" v="7899" actId="20577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21T11:12:06.438" v="7322" actId="21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21T11:12:06.438" v="7322" actId="2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ord setBg">
        <pc:chgData name="品佑 陳" userId="b47096fc5e872c87" providerId="LiveId" clId="{9E32E880-9E21-4A31-BD97-DF83B23E4AFF}" dt="2023-12-22T13:23:32.194" v="7796" actId="207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22T13:23:32.194" v="7796" actId="207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ord setBg">
        <pc:chgData name="品佑 陳" userId="b47096fc5e872c87" providerId="LiveId" clId="{9E32E880-9E21-4A31-BD97-DF83B23E4AFF}" dt="2023-12-22T09:51:02.522" v="7619" actId="20577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21T11:02:36.207" v="7192" actId="20577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22T09:51:02.522" v="7619" actId="20577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50.679" v="6423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21T09:44:50.679" v="6423" actId="20577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9T11:28:56.017" v="6264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1T10:59:56.055" v="7115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9T10:56:55.250" v="6085" actId="20577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19T11:48:19.888" v="6265" actId="4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9T10:58:30.047" v="608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21T11:19:19.543" v="7429" actId="47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2T13:28:16.085" v="786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22T13:28:16.085" v="7864" actId="20577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21T11:16:25.433" v="7401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picChg chg="add mod">
          <ac:chgData name="品佑 陳" userId="b47096fc5e872c87" providerId="LiveId" clId="{9E32E880-9E21-4A31-BD97-DF83B23E4AFF}" dt="2023-12-21T11:17:47.418" v="7412" actId="1076"/>
          <ac:picMkLst>
            <pc:docMk/>
            <pc:sldMk cId="2807620293" sldId="265"/>
            <ac:picMk id="5" creationId="{D27AE664-BC93-846D-3DB8-35268C3AC50F}"/>
          </ac:picMkLst>
        </pc:pic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ord setBg">
        <pc:chgData name="品佑 陳" userId="b47096fc5e872c87" providerId="LiveId" clId="{9E32E880-9E21-4A31-BD97-DF83B23E4AFF}" dt="2023-12-22T09:36:09.262" v="7546" actId="20577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21T09:47:21.684" v="6427" actId="107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22T09:36:09.262" v="7546" actId="20577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22T11:04:36.856" v="7671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21T12:10:47.869" v="7465" actId="20577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22T11:04:36.856" v="7671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2T13:32:04.074" v="7899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22T13:32:04.074" v="7899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22T13:20:19.560" v="77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21T10:56:42.936" v="7059" actId="47"/>
        <pc:sldMkLst>
          <pc:docMk/>
          <pc:sldMk cId="1810039208" sldId="272"/>
        </pc:sldMkLst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  <pc:sldChg chg="modSp add mod">
        <pc:chgData name="品佑 陳" userId="b47096fc5e872c87" providerId="LiveId" clId="{9E32E880-9E21-4A31-BD97-DF83B23E4AFF}" dt="2023-12-22T13:25:53.106" v="7797" actId="122"/>
        <pc:sldMkLst>
          <pc:docMk/>
          <pc:sldMk cId="3777488471" sldId="273"/>
        </pc:sldMkLst>
        <pc:spChg chg="mod">
          <ac:chgData name="品佑 陳" userId="b47096fc5e872c87" providerId="LiveId" clId="{9E32E880-9E21-4A31-BD97-DF83B23E4AFF}" dt="2023-12-22T13:25:53.106" v="7797" actId="122"/>
          <ac:spMkLst>
            <pc:docMk/>
            <pc:sldMk cId="3777488471" sldId="273"/>
            <ac:spMk id="3" creationId="{105D2EBD-2AA9-D0CC-8C5B-E95BAFCFFDD9}"/>
          </ac:spMkLst>
        </pc:spChg>
      </pc:sldChg>
      <pc:sldChg chg="modSp new del mod">
        <pc:chgData name="品佑 陳" userId="b47096fc5e872c87" providerId="LiveId" clId="{9E32E880-9E21-4A31-BD97-DF83B23E4AFF}" dt="2023-12-21T10:56:42.072" v="7058" actId="47"/>
        <pc:sldMkLst>
          <pc:docMk/>
          <pc:sldMk cId="478470619" sldId="274"/>
        </pc:sldMkLst>
        <pc:spChg chg="mod">
          <ac:chgData name="品佑 陳" userId="b47096fc5e872c87" providerId="LiveId" clId="{9E32E880-9E21-4A31-BD97-DF83B23E4AFF}" dt="2023-12-21T10:48:48.087" v="6989" actId="20577"/>
          <ac:spMkLst>
            <pc:docMk/>
            <pc:sldMk cId="478470619" sldId="274"/>
            <ac:spMk id="2" creationId="{D5A0CB9B-A8D3-30FC-F5CC-3AB44B86C239}"/>
          </ac:spMkLst>
        </pc:spChg>
      </pc:sldChg>
      <pc:sldChg chg="addSp delSp modSp add mod">
        <pc:chgData name="品佑 陳" userId="b47096fc5e872c87" providerId="LiveId" clId="{9E32E880-9E21-4A31-BD97-DF83B23E4AFF}" dt="2023-12-22T13:26:08.020" v="7798" actId="1076"/>
        <pc:sldMkLst>
          <pc:docMk/>
          <pc:sldMk cId="1383466733" sldId="275"/>
        </pc:sldMkLst>
        <pc:spChg chg="del mod">
          <ac:chgData name="品佑 陳" userId="b47096fc5e872c87" providerId="LiveId" clId="{9E32E880-9E21-4A31-BD97-DF83B23E4AFF}" dt="2023-12-21T10:56:21.255" v="7053" actId="22"/>
          <ac:spMkLst>
            <pc:docMk/>
            <pc:sldMk cId="1383466733" sldId="275"/>
            <ac:spMk id="3" creationId="{105D2EBD-2AA9-D0CC-8C5B-E95BAFCFFDD9}"/>
          </ac:spMkLst>
        </pc:spChg>
        <pc:spChg chg="add mod">
          <ac:chgData name="品佑 陳" userId="b47096fc5e872c87" providerId="LiveId" clId="{9E32E880-9E21-4A31-BD97-DF83B23E4AFF}" dt="2023-12-22T09:27:22.265" v="7542" actId="1076"/>
          <ac:spMkLst>
            <pc:docMk/>
            <pc:sldMk cId="1383466733" sldId="275"/>
            <ac:spMk id="4" creationId="{4DB89076-A935-8137-AA83-38E520D84C9B}"/>
          </ac:spMkLst>
        </pc:spChg>
        <pc:picChg chg="add mod ord">
          <ac:chgData name="品佑 陳" userId="b47096fc5e872c87" providerId="LiveId" clId="{9E32E880-9E21-4A31-BD97-DF83B23E4AFF}" dt="2023-12-22T13:26:08.020" v="7798" actId="1076"/>
          <ac:picMkLst>
            <pc:docMk/>
            <pc:sldMk cId="1383466733" sldId="275"/>
            <ac:picMk id="5" creationId="{F06041AE-C2CC-BC63-D108-679528578888}"/>
          </ac:picMkLst>
        </pc:picChg>
      </pc:sldChg>
      <pc:sldChg chg="addSp delSp add del setBg delDesignElem">
        <pc:chgData name="品佑 陳" userId="b47096fc5e872c87" providerId="LiveId" clId="{9E32E880-9E21-4A31-BD97-DF83B23E4AFF}" dt="2023-12-21T10:48:59.116" v="6992"/>
        <pc:sldMkLst>
          <pc:docMk/>
          <pc:sldMk cId="1386605870" sldId="275"/>
        </pc:sldMkLst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21T10:48:59.116" v="6992"/>
          <ac:grpSpMkLst>
            <pc:docMk/>
            <pc:sldMk cId="1386605870" sldId="275"/>
            <ac:grpSpMk id="20" creationId="{28FAF094-D087-493F-8DF9-A486C2D6BBAA}"/>
          </ac:grpSpMkLst>
        </pc:grpChg>
      </pc:sldChg>
      <pc:sldChg chg="addSp delSp modSp add mod">
        <pc:chgData name="品佑 陳" userId="b47096fc5e872c87" providerId="LiveId" clId="{9E32E880-9E21-4A31-BD97-DF83B23E4AFF}" dt="2023-12-21T10:58:21.456" v="7101" actId="1076"/>
        <pc:sldMkLst>
          <pc:docMk/>
          <pc:sldMk cId="3857651330" sldId="276"/>
        </pc:sldMkLst>
        <pc:spChg chg="add del mod">
          <ac:chgData name="品佑 陳" userId="b47096fc5e872c87" providerId="LiveId" clId="{9E32E880-9E21-4A31-BD97-DF83B23E4AFF}" dt="2023-12-21T10:58:17.107" v="7098" actId="22"/>
          <ac:spMkLst>
            <pc:docMk/>
            <pc:sldMk cId="3857651330" sldId="276"/>
            <ac:spMk id="4" creationId="{6BE740FD-517B-5D0B-F908-25C820686A3F}"/>
          </ac:spMkLst>
        </pc:spChg>
        <pc:picChg chg="del">
          <ac:chgData name="品佑 陳" userId="b47096fc5e872c87" providerId="LiveId" clId="{9E32E880-9E21-4A31-BD97-DF83B23E4AFF}" dt="2023-12-21T10:56:53.185" v="7060" actId="478"/>
          <ac:picMkLst>
            <pc:docMk/>
            <pc:sldMk cId="3857651330" sldId="276"/>
            <ac:picMk id="5" creationId="{F06041AE-C2CC-BC63-D108-679528578888}"/>
          </ac:picMkLst>
        </pc:picChg>
        <pc:picChg chg="add mod ord">
          <ac:chgData name="品佑 陳" userId="b47096fc5e872c87" providerId="LiveId" clId="{9E32E880-9E21-4A31-BD97-DF83B23E4AFF}" dt="2023-12-21T10:58:21.456" v="7101" actId="1076"/>
          <ac:picMkLst>
            <pc:docMk/>
            <pc:sldMk cId="3857651330" sldId="276"/>
            <ac:picMk id="7" creationId="{56A3928D-2F50-4809-7F4E-45C5191833CF}"/>
          </ac:picMkLst>
        </pc:picChg>
      </pc:sldChg>
      <pc:sldChg chg="addSp delSp modSp new mod">
        <pc:chgData name="品佑 陳" userId="b47096fc5e872c87" providerId="LiveId" clId="{9E32E880-9E21-4A31-BD97-DF83B23E4AFF}" dt="2023-12-21T10:59:14.899" v="7107" actId="478"/>
        <pc:sldMkLst>
          <pc:docMk/>
          <pc:sldMk cId="2537573413" sldId="277"/>
        </pc:sldMkLst>
        <pc:spChg chg="del">
          <ac:chgData name="品佑 陳" userId="b47096fc5e872c87" providerId="LiveId" clId="{9E32E880-9E21-4A31-BD97-DF83B23E4AFF}" dt="2023-12-21T10:59:14.899" v="7107" actId="478"/>
          <ac:spMkLst>
            <pc:docMk/>
            <pc:sldMk cId="2537573413" sldId="277"/>
            <ac:spMk id="2" creationId="{23F8E410-3498-C895-A6ED-23291DA0B34E}"/>
          </ac:spMkLst>
        </pc:spChg>
        <pc:spChg chg="del">
          <ac:chgData name="品佑 陳" userId="b47096fc5e872c87" providerId="LiveId" clId="{9E32E880-9E21-4A31-BD97-DF83B23E4AFF}" dt="2023-12-21T10:59:09.250" v="7103" actId="22"/>
          <ac:spMkLst>
            <pc:docMk/>
            <pc:sldMk cId="2537573413" sldId="277"/>
            <ac:spMk id="3" creationId="{356A6E92-0AAA-C4B5-3069-B4A09443B09B}"/>
          </ac:spMkLst>
        </pc:spChg>
        <pc:picChg chg="add mod ord">
          <ac:chgData name="品佑 陳" userId="b47096fc5e872c87" providerId="LiveId" clId="{9E32E880-9E21-4A31-BD97-DF83B23E4AFF}" dt="2023-12-21T10:59:13.440" v="7106" actId="1076"/>
          <ac:picMkLst>
            <pc:docMk/>
            <pc:sldMk cId="2537573413" sldId="277"/>
            <ac:picMk id="5" creationId="{5A59DD9D-B4F7-2AFB-BD17-C79031284C08}"/>
          </ac:picMkLst>
        </pc:picChg>
      </pc:sldChg>
      <pc:sldChg chg="addSp delSp modSp new mod">
        <pc:chgData name="品佑 陳" userId="b47096fc5e872c87" providerId="LiveId" clId="{9E32E880-9E21-4A31-BD97-DF83B23E4AFF}" dt="2023-12-22T13:28:36.916" v="7867" actId="1076"/>
        <pc:sldMkLst>
          <pc:docMk/>
          <pc:sldMk cId="3211500410" sldId="278"/>
        </pc:sldMkLst>
        <pc:spChg chg="del">
          <ac:chgData name="品佑 陳" userId="b47096fc5e872c87" providerId="LiveId" clId="{9E32E880-9E21-4A31-BD97-DF83B23E4AFF}" dt="2023-12-21T11:16:47.612" v="7404" actId="478"/>
          <ac:spMkLst>
            <pc:docMk/>
            <pc:sldMk cId="3211500410" sldId="278"/>
            <ac:spMk id="2" creationId="{55C477FC-8B3E-7557-C50D-DD33517F97EA}"/>
          </ac:spMkLst>
        </pc:spChg>
        <pc:spChg chg="add mod">
          <ac:chgData name="品佑 陳" userId="b47096fc5e872c87" providerId="LiveId" clId="{9E32E880-9E21-4A31-BD97-DF83B23E4AFF}" dt="2023-12-22T09:48:40.469" v="7589" actId="20577"/>
          <ac:spMkLst>
            <pc:docMk/>
            <pc:sldMk cId="3211500410" sldId="278"/>
            <ac:spMk id="2" creationId="{7099FAFF-F63F-3972-0FEB-C3D00528BDDC}"/>
          </ac:spMkLst>
        </pc:spChg>
        <pc:spChg chg="del">
          <ac:chgData name="品佑 陳" userId="b47096fc5e872c87" providerId="LiveId" clId="{9E32E880-9E21-4A31-BD97-DF83B23E4AFF}" dt="2023-12-21T11:16:46.329" v="7403" actId="22"/>
          <ac:spMkLst>
            <pc:docMk/>
            <pc:sldMk cId="3211500410" sldId="278"/>
            <ac:spMk id="3" creationId="{115C1B1D-3521-08A2-5C20-34E66B18924E}"/>
          </ac:spMkLst>
        </pc:spChg>
        <pc:picChg chg="add mod ord">
          <ac:chgData name="品佑 陳" userId="b47096fc5e872c87" providerId="LiveId" clId="{9E32E880-9E21-4A31-BD97-DF83B23E4AFF}" dt="2023-12-22T13:28:36.916" v="7867" actId="1076"/>
          <ac:picMkLst>
            <pc:docMk/>
            <pc:sldMk cId="3211500410" sldId="278"/>
            <ac:picMk id="5" creationId="{4A9FBA0E-1429-278B-9A2E-412EE5734B14}"/>
          </ac:picMkLst>
        </pc:picChg>
      </pc:sldChg>
      <pc:sldChg chg="delSp modSp new mod">
        <pc:chgData name="品佑 陳" userId="b47096fc5e872c87" providerId="LiveId" clId="{9E32E880-9E21-4A31-BD97-DF83B23E4AFF}" dt="2023-12-21T11:19:06.209" v="7428" actId="1076"/>
        <pc:sldMkLst>
          <pc:docMk/>
          <pc:sldMk cId="2980191247" sldId="279"/>
        </pc:sldMkLst>
        <pc:spChg chg="mod">
          <ac:chgData name="品佑 陳" userId="b47096fc5e872c87" providerId="LiveId" clId="{9E32E880-9E21-4A31-BD97-DF83B23E4AFF}" dt="2023-12-21T11:19:06.209" v="7428" actId="1076"/>
          <ac:spMkLst>
            <pc:docMk/>
            <pc:sldMk cId="2980191247" sldId="279"/>
            <ac:spMk id="2" creationId="{B17CD80E-FF1F-EAF1-C670-2903ADCEA1D1}"/>
          </ac:spMkLst>
        </pc:spChg>
        <pc:spChg chg="del">
          <ac:chgData name="品佑 陳" userId="b47096fc5e872c87" providerId="LiveId" clId="{9E32E880-9E21-4A31-BD97-DF83B23E4AFF}" dt="2023-12-21T11:19:02.005" v="7427" actId="478"/>
          <ac:spMkLst>
            <pc:docMk/>
            <pc:sldMk cId="2980191247" sldId="279"/>
            <ac:spMk id="3" creationId="{39B422D3-4639-104C-CAAF-A0DD572600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關節檢測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不要物理資療、不要目標客群、加缺點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683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Google Play</a:t>
            </a:r>
            <a:r>
              <a:rPr lang="zh-TW" altLang="en-US" sz="2400" dirty="0"/>
              <a:t>商店</a:t>
            </a:r>
            <a:endParaRPr lang="en-US" altLang="zh-TW" sz="2400" dirty="0"/>
          </a:p>
          <a:p>
            <a:pPr lvl="1"/>
            <a:r>
              <a:rPr lang="en-US" altLang="zh-TW" sz="2000" dirty="0"/>
              <a:t>(</a:t>
            </a:r>
            <a:r>
              <a:rPr lang="zh-TW" altLang="en-US" sz="2000" dirty="0"/>
              <a:t>要講他們的優勢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伸展運動：柔軟度訓練</a:t>
            </a:r>
            <a:endParaRPr lang="en-US" altLang="zh-TW" sz="2000" dirty="0"/>
          </a:p>
          <a:p>
            <a:pPr lvl="1"/>
            <a:r>
              <a:rPr lang="zh-TW" altLang="en-US" sz="2000" dirty="0"/>
              <a:t>療管家 </a:t>
            </a:r>
            <a:r>
              <a:rPr lang="en-US" altLang="zh-TW" sz="2000" dirty="0" err="1"/>
              <a:t>TheraKeeper</a:t>
            </a:r>
            <a:endParaRPr lang="en-US" altLang="zh-TW" sz="2000" dirty="0"/>
          </a:p>
          <a:p>
            <a:pPr lvl="1"/>
            <a:r>
              <a:rPr lang="zh-TW" altLang="en-US" sz="2000" dirty="0"/>
              <a:t>醫療 </a:t>
            </a:r>
            <a:r>
              <a:rPr lang="en-US" altLang="zh-TW" sz="2000" dirty="0"/>
              <a:t>AR </a:t>
            </a:r>
            <a:r>
              <a:rPr lang="zh-TW" altLang="en-US" sz="2000" dirty="0"/>
              <a:t>教學 </a:t>
            </a:r>
            <a:r>
              <a:rPr lang="en-US" altLang="zh-TW" sz="2000" dirty="0"/>
              <a:t>APP</a:t>
            </a:r>
            <a:endParaRPr lang="zh-TW" alt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27AE664-BC93-846D-3DB8-35268C3A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54" y="2834445"/>
            <a:ext cx="6528246" cy="30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9FBA0E-1429-278B-9A2E-412EE5734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875" y="482456"/>
            <a:ext cx="7792212" cy="6241429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099FAFF-F63F-3972-0FEB-C3D00528BDDC}"/>
              </a:ext>
            </a:extLst>
          </p:cNvPr>
          <p:cNvSpPr txBox="1"/>
          <p:nvPr/>
        </p:nvSpPr>
        <p:spPr>
          <a:xfrm>
            <a:off x="435429" y="620486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重畫，字大一點</a:t>
            </a:r>
          </a:p>
        </p:txBody>
      </p:sp>
    </p:spTree>
    <p:extLst>
      <p:ext uri="{BB962C8B-B14F-4D97-AF65-F5344CB8AC3E}">
        <p14:creationId xmlns:p14="http://schemas.microsoft.com/office/powerpoint/2010/main" val="321150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CD80E-FF1F-EAF1-C670-2903ADCE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769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商業模式</a:t>
            </a:r>
          </a:p>
        </p:txBody>
      </p:sp>
    </p:spTree>
    <p:extLst>
      <p:ext uri="{BB962C8B-B14F-4D97-AF65-F5344CB8AC3E}">
        <p14:creationId xmlns:p14="http://schemas.microsoft.com/office/powerpoint/2010/main" val="298019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目標客群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擁有安卓手機且具有復健需求之成年、老年使用者</a:t>
            </a:r>
            <a:endParaRPr lang="en-US" altLang="zh-TW" dirty="0"/>
          </a:p>
          <a:p>
            <a:pPr lvl="2"/>
            <a:r>
              <a:rPr lang="zh-TW" altLang="en-US" sz="1800" dirty="0"/>
              <a:t>有復健需求的成年與老年</a:t>
            </a:r>
            <a:endParaRPr lang="en-US" altLang="zh-TW" sz="1800" dirty="0"/>
          </a:p>
          <a:p>
            <a:pPr lvl="2"/>
            <a:r>
              <a:rPr lang="zh-TW" altLang="en-US" sz="1800" dirty="0"/>
              <a:t>安卓手機的占比</a:t>
            </a:r>
            <a:endParaRPr lang="en-US" altLang="zh-TW" sz="1800" dirty="0"/>
          </a:p>
          <a:p>
            <a:pPr lvl="2"/>
            <a:r>
              <a:rPr lang="zh-TW" altLang="en-US" sz="1800" dirty="0"/>
              <a:t>手機上網率</a:t>
            </a:r>
            <a:endParaRPr lang="en-US" altLang="zh-TW" sz="1800" dirty="0"/>
          </a:p>
          <a:p>
            <a:pPr lvl="1"/>
            <a:endParaRPr lang="zh-TW" altLang="en-US" dirty="0"/>
          </a:p>
          <a:p>
            <a:pPr lvl="1"/>
            <a:r>
              <a:rPr lang="en-US" altLang="zh-TW" dirty="0"/>
              <a:t>5,122,108 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5818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總成本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89,772,194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|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訂閱比較圖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331028"/>
            <a:ext cx="9941319" cy="281115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總收益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會訂閱的人數比預估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4%</a:t>
            </a:r>
          </a:p>
          <a:p>
            <a:pPr lvl="1"/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使用人數*預計會訂閱的人數比例*每月訂閱費*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5,122,108*4%*60*12=147,516,710 (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預估淨收益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總收益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總成本，約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，客戶終身價值約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984778"/>
            <a:ext cx="10143668" cy="3050263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論文指出，未來復健門診的需求量有顯著上升</a:t>
            </a:r>
            <a:endParaRPr lang="en-US" altLang="zh-TW" sz="3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關節問題並不會在一夕之間就造成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定期檢測來預防才是重點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關節活動度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1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當這個產品的構思，是否符合使用者的需求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4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6041AE-C2CC-BC63-D108-679528578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05" y="3279863"/>
            <a:ext cx="9754988" cy="24243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B89076-A935-8137-AA83-38E520D84C9B}"/>
              </a:ext>
            </a:extLst>
          </p:cNvPr>
          <p:cNvSpPr txBox="1"/>
          <p:nvPr/>
        </p:nvSpPr>
        <p:spPr>
          <a:xfrm>
            <a:off x="1339557" y="2466235"/>
            <a:ext cx="7146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會不會擔心關節問題</a:t>
            </a:r>
            <a:r>
              <a:rPr lang="en-US" altLang="zh-TW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34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6A3928D-2F50-4809-7F4E-45C51918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56" y="2707939"/>
            <a:ext cx="9678688" cy="2739035"/>
          </a:xfrm>
        </p:spPr>
      </p:pic>
    </p:spTree>
    <p:extLst>
      <p:ext uri="{BB962C8B-B14F-4D97-AF65-F5344CB8AC3E}">
        <p14:creationId xmlns:p14="http://schemas.microsoft.com/office/powerpoint/2010/main" val="38576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59DD9D-B4F7-2AFB-BD17-C7903128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20" y="2709574"/>
            <a:ext cx="9735128" cy="2167225"/>
          </a:xfrm>
        </p:spPr>
      </p:pic>
    </p:spTree>
    <p:extLst>
      <p:ext uri="{BB962C8B-B14F-4D97-AF65-F5344CB8AC3E}">
        <p14:creationId xmlns:p14="http://schemas.microsoft.com/office/powerpoint/2010/main" val="253757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4" y="1153571"/>
            <a:ext cx="3760474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343</Words>
  <Application>Microsoft Office PowerPoint</Application>
  <PresentationFormat>寬螢幕</PresentationFormat>
  <Paragraphs>82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產品構思</vt:lpstr>
      <vt:lpstr>產品構思</vt:lpstr>
      <vt:lpstr>產品構思</vt:lpstr>
      <vt:lpstr>產品構思</vt:lpstr>
      <vt:lpstr>PowerPoint 簡報</vt:lpstr>
      <vt:lpstr>使用者的需求</vt:lpstr>
      <vt:lpstr>產品概述</vt:lpstr>
      <vt:lpstr>競爭者分析(不要物理資療、不要目標客群、加缺點)</vt:lpstr>
      <vt:lpstr>PowerPoint 簡報</vt:lpstr>
      <vt:lpstr>商業模式</vt:lpstr>
      <vt:lpstr>目標客群</vt:lpstr>
      <vt:lpstr>成本結構 (圓餅圖)</vt:lpstr>
      <vt:lpstr>收益流(免費|訂閱比較圖)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4</cp:revision>
  <dcterms:created xsi:type="dcterms:W3CDTF">2023-12-12T02:16:59Z</dcterms:created>
  <dcterms:modified xsi:type="dcterms:W3CDTF">2023-12-22T13:32:08Z</dcterms:modified>
</cp:coreProperties>
</file>