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E99B9D-CB03-4AA3-AD67-C5FB253A3D13}" v="4" dt="2022-03-14T19:01:01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C12A82-F445-4752-BFF2-8C4675ECD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A6E3B5-6113-422B-8EC9-95A1F6C29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5BE1BE-3FF6-4C36-B1B0-0FF52B07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8A69-8D6A-41FC-9E59-27685923755C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F42097-3EDF-41CA-AA28-1428F853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238F5C-8671-4E4A-BD29-EC99547F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9693-3848-4605-9877-AF99A9A276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69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78CDD-4148-4E00-B7E2-98B0E307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E5FB1C-E1DE-4470-A6E4-1267E5A80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044555-7DC5-4E90-981E-EFA2B852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8A69-8D6A-41FC-9E59-27685923755C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0C6470-3A0C-4119-8AAF-BF2C12B0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5279D2-2AD6-462C-B58E-C6B1543A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9693-3848-4605-9877-AF99A9A276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40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701CF2-2914-4C00-B386-7DE6D2E75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A62ECF-EC44-4152-9DD9-A9F41FC81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9EEC6A-03EA-4DFE-B044-E9C158FC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8A69-8D6A-41FC-9E59-27685923755C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00A551-CC16-4A11-9D7D-97EBF8F1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91390E-E2A9-4219-A67B-6C9A411C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9693-3848-4605-9877-AF99A9A276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10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6F1DB-9CFD-476B-AFD1-D84291D2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39153B-284A-49D8-8415-E67B8343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A078A0-56E6-4AE6-B444-8A77DFB4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8A69-8D6A-41FC-9E59-27685923755C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5640F6-1D1E-41BD-AA59-9BF4975A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FBC2C9-EA4B-4C8F-AAEC-5ACE0A98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9693-3848-4605-9877-AF99A9A276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18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76ADA-7E63-4820-8FD2-C283A5E8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2AB0B6-DA18-4AC9-8CD0-FAA39FBB2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78B523-998A-4EF3-8E0C-C23F65A1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8A69-8D6A-41FC-9E59-27685923755C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DB965C-74AE-42FF-AB39-9CFE6FAC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409700-ED86-4DD0-9EA4-2894150E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9693-3848-4605-9877-AF99A9A276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84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230E1F-F00E-40DB-97BF-84AA76FD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E07562-4488-4B9A-830D-59195EE32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E150B5-1088-4524-AA69-E7B4C40DB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C90204-F9C4-4952-8798-AF6B7E00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8A69-8D6A-41FC-9E59-27685923755C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9FFCEF-7379-459E-9BEA-84CFF27A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C4F5D0-3F82-4C68-B235-A6E25DB3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9693-3848-4605-9877-AF99A9A276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09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A0A1A-8AC5-49E0-9896-21FC0193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31BBCE-2450-496C-A89F-95D61C74A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D9B0BA-A633-4EF3-8D8C-B881AC509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1874A4-BCB5-4B5F-9A65-6118A8C3E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45078A1-CE80-4BDF-9BBB-6A0FE353B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DC9E06-A6A2-4ACE-840A-F3DE7945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8A69-8D6A-41FC-9E59-27685923755C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21D1B7-2F84-4C34-AEEA-FAA45F36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6C1FA96-0794-4487-99E5-39CB934B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9693-3848-4605-9877-AF99A9A276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26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317C98-7F76-4F96-80D4-85232D43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A59977-156B-44BF-BDA4-31FC228C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8A69-8D6A-41FC-9E59-27685923755C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AE62B06-29B6-4249-8F63-CAC0D7B4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CA2F744-955F-48DF-95A0-FB805CDA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9693-3848-4605-9877-AF99A9A276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64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C846D11-A9E3-4DD5-9738-E6913870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8A69-8D6A-41FC-9E59-27685923755C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C43D930-5329-4DE5-8E9B-591B7AFA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35FAC1-F1B9-4481-BEA1-680EFF5F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9693-3848-4605-9877-AF99A9A276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06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115D39-A862-4E9C-8B28-5479CD4D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EC28B2-12B8-40C7-AD3D-4D583CC9D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D7EE73-E829-461C-B9E9-58D190B4F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AEF33A-B0E2-4BC1-A34D-A85EF1E5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8A69-8D6A-41FC-9E59-27685923755C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25B482-C4DC-4C09-B795-3FFF9A01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61459A-1C57-47B8-A566-9E71E38E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9693-3848-4605-9877-AF99A9A276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49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DF19E8-BC7F-49E7-A259-82FDCF0D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C647C50-7B63-4683-A1F6-575E4584A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B548DDC-C00A-41B9-AC9D-3D922B869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652484-C80E-47D0-830C-A083D131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8A69-8D6A-41FC-9E59-27685923755C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6AC9A8-F653-4656-962E-C8BEA407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97B19B-3010-4D54-BB09-5236B5E6C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9693-3848-4605-9877-AF99A9A276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21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E16E80-234B-434A-BA9C-3A948BA0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6B1036-3E08-465A-AD5C-51E397A3C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3DA933-7257-48AD-8872-F57370331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8A69-8D6A-41FC-9E59-27685923755C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976258-584F-4E18-B4DC-5FEDA3710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839F37-6146-430E-8976-020A365CA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39693-3848-4605-9877-AF99A9A276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53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1C1F3-3520-48AC-86A9-500030123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認識</a:t>
            </a:r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8826B8-DCAF-40CE-99C4-AD196FDEF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37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D05B5-6CB9-4585-BB52-B389D15F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語言的特色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EA9195-5BF7-4577-B6BF-59E4C0F74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高效率</a:t>
            </a:r>
            <a:r>
              <a:rPr lang="zh-TW" altLang="en-US" dirty="0"/>
              <a:t>的編譯式語言</a:t>
            </a:r>
            <a:r>
              <a:rPr lang="en-US" altLang="zh-TW" dirty="0"/>
              <a:t>:</a:t>
            </a:r>
            <a:r>
              <a:rPr lang="zh-TW" altLang="en-US" dirty="0"/>
              <a:t>原始程式碼需轉換成機器碼才能執行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轉換過程分兩種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直譯器</a:t>
            </a:r>
            <a:r>
              <a:rPr lang="en-US" altLang="zh-TW" dirty="0"/>
              <a:t>:</a:t>
            </a:r>
            <a:r>
              <a:rPr lang="zh-TW" altLang="en-US" dirty="0"/>
              <a:t>逐行檢查語法</a:t>
            </a:r>
            <a:r>
              <a:rPr lang="en-US" altLang="zh-TW" dirty="0"/>
              <a:t>,</a:t>
            </a:r>
            <a:r>
              <a:rPr lang="zh-TW" altLang="en-US" dirty="0">
                <a:solidFill>
                  <a:srgbClr val="FF0000"/>
                </a:solidFill>
              </a:rPr>
              <a:t>每行</a:t>
            </a:r>
            <a:r>
              <a:rPr lang="zh-TW" altLang="en-US" dirty="0"/>
              <a:t>無誤後直接執行</a:t>
            </a:r>
            <a:r>
              <a:rPr lang="en-US" altLang="zh-TW" dirty="0"/>
              <a:t>(</a:t>
            </a:r>
            <a:r>
              <a:rPr lang="zh-TW" altLang="en-US" dirty="0"/>
              <a:t>占用記憶體較少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zh-TW" altLang="en-US" dirty="0">
                <a:solidFill>
                  <a:srgbClr val="FF0000"/>
                </a:solidFill>
              </a:rPr>
              <a:t>效率低</a:t>
            </a:r>
            <a:r>
              <a:rPr lang="en-US" altLang="zh-TW" dirty="0"/>
              <a:t>,</a:t>
            </a:r>
            <a:r>
              <a:rPr lang="zh-TW" altLang="en-US" dirty="0"/>
              <a:t>因為每行都翻譯</a:t>
            </a:r>
            <a:r>
              <a:rPr lang="en-US" altLang="zh-TW" dirty="0"/>
              <a:t>+</a:t>
            </a:r>
            <a:r>
              <a:rPr lang="zh-TW" altLang="en-US" dirty="0"/>
              <a:t>檢查一遍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編譯器</a:t>
            </a:r>
            <a:r>
              <a:rPr lang="en-US" altLang="zh-TW" dirty="0"/>
              <a:t>:</a:t>
            </a:r>
            <a:r>
              <a:rPr lang="zh-TW" altLang="en-US" dirty="0"/>
              <a:t>先檢查所有程式</a:t>
            </a:r>
            <a:r>
              <a:rPr lang="en-US" altLang="zh-TW" dirty="0"/>
              <a:t>,</a:t>
            </a:r>
            <a:r>
              <a:rPr lang="zh-TW" altLang="en-US" dirty="0"/>
              <a:t>然後編譯成</a:t>
            </a:r>
            <a:r>
              <a:rPr lang="zh-TW" altLang="en-US" dirty="0">
                <a:solidFill>
                  <a:srgbClr val="FF0000"/>
                </a:solidFill>
              </a:rPr>
              <a:t>可執行檔</a:t>
            </a:r>
            <a:r>
              <a:rPr lang="en-US" altLang="zh-TW" dirty="0"/>
              <a:t>,</a:t>
            </a:r>
            <a:r>
              <a:rPr lang="zh-TW" altLang="en-US" dirty="0"/>
              <a:t>修改一次就需要編譯一次</a:t>
            </a:r>
            <a:r>
              <a:rPr lang="en-US" altLang="zh-TW" dirty="0"/>
              <a:t>,</a:t>
            </a:r>
            <a:r>
              <a:rPr lang="zh-TW" altLang="en-US" dirty="0"/>
              <a:t>經過編譯器產生的執行檔不用再被翻譯</a:t>
            </a:r>
            <a:r>
              <a:rPr lang="en-US" altLang="zh-TW" dirty="0"/>
              <a:t>,</a:t>
            </a:r>
            <a:r>
              <a:rPr lang="zh-TW" altLang="en-US" dirty="0">
                <a:solidFill>
                  <a:srgbClr val="FF0000"/>
                </a:solidFill>
              </a:rPr>
              <a:t>效率較高</a:t>
            </a:r>
          </a:p>
        </p:txBody>
      </p:sp>
    </p:spTree>
    <p:extLst>
      <p:ext uri="{BB962C8B-B14F-4D97-AF65-F5344CB8AC3E}">
        <p14:creationId xmlns:p14="http://schemas.microsoft.com/office/powerpoint/2010/main" val="17478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D05B5-6CB9-4585-BB52-B389D15F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語言的特色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EA9195-5BF7-4577-B6BF-59E4C0F74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介於高階與低階之間</a:t>
            </a:r>
            <a:r>
              <a:rPr lang="en-US" altLang="zh-TW" dirty="0"/>
              <a:t>:</a:t>
            </a:r>
            <a:r>
              <a:rPr lang="zh-TW" altLang="en-US" dirty="0"/>
              <a:t>程式語言分</a:t>
            </a:r>
            <a:r>
              <a:rPr lang="en-US" altLang="zh-TW" dirty="0"/>
              <a:t>2</a:t>
            </a:r>
            <a:r>
              <a:rPr lang="zh-TW" altLang="en-US" dirty="0"/>
              <a:t>類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低階語言</a:t>
            </a:r>
            <a:r>
              <a:rPr lang="en-US" altLang="zh-TW" dirty="0"/>
              <a:t>:</a:t>
            </a:r>
            <a:r>
              <a:rPr lang="zh-TW" altLang="en-US" dirty="0"/>
              <a:t>執行</a:t>
            </a:r>
            <a:r>
              <a:rPr lang="zh-TW" altLang="en-US" dirty="0">
                <a:solidFill>
                  <a:srgbClr val="FF0000"/>
                </a:solidFill>
              </a:rPr>
              <a:t>效率高</a:t>
            </a:r>
            <a:r>
              <a:rPr lang="en-US" altLang="zh-TW" dirty="0"/>
              <a:t>,</a:t>
            </a:r>
            <a:r>
              <a:rPr lang="zh-TW" altLang="en-US" dirty="0"/>
              <a:t>對</a:t>
            </a:r>
            <a:r>
              <a:rPr lang="zh-TW" altLang="en-US" dirty="0">
                <a:solidFill>
                  <a:srgbClr val="FF0000"/>
                </a:solidFill>
              </a:rPr>
              <a:t>硬體控制</a:t>
            </a:r>
            <a:r>
              <a:rPr lang="zh-TW" altLang="en-US" dirty="0"/>
              <a:t>程度較好</a:t>
            </a:r>
            <a:r>
              <a:rPr lang="en-US" altLang="zh-TW" dirty="0"/>
              <a:t>,</a:t>
            </a:r>
            <a:r>
              <a:rPr lang="zh-TW" altLang="en-US" dirty="0"/>
              <a:t>但對人類來說較</a:t>
            </a:r>
            <a:r>
              <a:rPr lang="zh-TW" altLang="en-US" dirty="0">
                <a:solidFill>
                  <a:srgbClr val="FF0000"/>
                </a:solidFill>
              </a:rPr>
              <a:t>艱澀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高階語言</a:t>
            </a:r>
            <a:r>
              <a:rPr lang="en-US" altLang="zh-TW" dirty="0">
                <a:solidFill>
                  <a:schemeClr val="accent1"/>
                </a:solidFill>
              </a:rPr>
              <a:t>:</a:t>
            </a:r>
            <a:r>
              <a:rPr lang="zh-TW" altLang="en-US" dirty="0"/>
              <a:t>為</a:t>
            </a:r>
            <a:r>
              <a:rPr lang="zh-TW" altLang="en-US" dirty="0">
                <a:solidFill>
                  <a:srgbClr val="FF0000"/>
                </a:solidFill>
              </a:rPr>
              <a:t>敘述性</a:t>
            </a:r>
            <a:r>
              <a:rPr lang="zh-TW" altLang="en-US" dirty="0"/>
              <a:t>語言</a:t>
            </a:r>
            <a:r>
              <a:rPr lang="en-US" altLang="zh-TW" dirty="0"/>
              <a:t>,</a:t>
            </a:r>
            <a:r>
              <a:rPr lang="zh-TW" altLang="en-US" dirty="0"/>
              <a:t>與人類慣用語法較為接近</a:t>
            </a:r>
            <a:r>
              <a:rPr lang="en-US" altLang="zh-TW" dirty="0"/>
              <a:t>,</a:t>
            </a:r>
            <a:r>
              <a:rPr lang="zh-TW" altLang="en-US" dirty="0"/>
              <a:t>對硬體控制力較差</a:t>
            </a:r>
            <a:r>
              <a:rPr lang="en-US" altLang="zh-TW" dirty="0"/>
              <a:t>,</a:t>
            </a:r>
            <a:r>
              <a:rPr lang="zh-TW" altLang="en-US" dirty="0">
                <a:solidFill>
                  <a:srgbClr val="FF0000"/>
                </a:solidFill>
              </a:rPr>
              <a:t>效率不及低階語言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C</a:t>
            </a:r>
            <a:r>
              <a:rPr lang="zh-TW" altLang="en-US" dirty="0"/>
              <a:t>有兩者的優點</a:t>
            </a:r>
            <a:r>
              <a:rPr lang="en-US" altLang="zh-TW" dirty="0"/>
              <a:t>,</a:t>
            </a:r>
            <a:r>
              <a:rPr lang="zh-TW" altLang="en-US" dirty="0"/>
              <a:t>有人叫它</a:t>
            </a:r>
            <a:r>
              <a:rPr lang="zh-TW" altLang="en-US" dirty="0">
                <a:solidFill>
                  <a:srgbClr val="FF0000"/>
                </a:solidFill>
              </a:rPr>
              <a:t>中階</a:t>
            </a:r>
            <a:r>
              <a:rPr lang="zh-TW" altLang="en-US" dirty="0"/>
              <a:t>語言</a:t>
            </a:r>
          </a:p>
        </p:txBody>
      </p:sp>
    </p:spTree>
    <p:extLst>
      <p:ext uri="{BB962C8B-B14F-4D97-AF65-F5344CB8AC3E}">
        <p14:creationId xmlns:p14="http://schemas.microsoft.com/office/powerpoint/2010/main" val="23424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52A3F-DD9B-4CCF-BC4C-C50EB8B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257" y="2766218"/>
            <a:ext cx="5573486" cy="1325563"/>
          </a:xfrm>
        </p:spPr>
        <p:txBody>
          <a:bodyPr/>
          <a:lstStyle/>
          <a:p>
            <a:r>
              <a:rPr lang="zh-TW" altLang="en-US" dirty="0"/>
              <a:t>靈活的程式控制流程</a:t>
            </a:r>
          </a:p>
        </p:txBody>
      </p:sp>
    </p:spTree>
    <p:extLst>
      <p:ext uri="{BB962C8B-B14F-4D97-AF65-F5344CB8AC3E}">
        <p14:creationId xmlns:p14="http://schemas.microsoft.com/office/powerpoint/2010/main" val="137979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28E17-12E2-4B1D-88E3-9CB7D592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可攜性佳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2AAC13-3CD0-43CA-94C1-EEC0DB23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跨平台能力佳</a:t>
            </a:r>
          </a:p>
        </p:txBody>
      </p:sp>
    </p:spTree>
    <p:extLst>
      <p:ext uri="{BB962C8B-B14F-4D97-AF65-F5344CB8AC3E}">
        <p14:creationId xmlns:p14="http://schemas.microsoft.com/office/powerpoint/2010/main" val="162965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47E3FA-EB0D-40AA-910B-16E2FC00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為程式設計師所設計的語言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C6BA88-9C31-48B5-ABDA-E69A12DC3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直接依記憶體位置來儲存變數</a:t>
            </a:r>
            <a:endParaRPr lang="en-US" altLang="zh-TW" dirty="0"/>
          </a:p>
          <a:p>
            <a:r>
              <a:rPr lang="zh-TW" altLang="en-US" dirty="0"/>
              <a:t>豐富的運算子</a:t>
            </a:r>
            <a:endParaRPr lang="en-US" altLang="zh-TW" dirty="0"/>
          </a:p>
          <a:p>
            <a:r>
              <a:rPr lang="zh-TW" altLang="en-US" dirty="0"/>
              <a:t>提供函式庫</a:t>
            </a:r>
          </a:p>
        </p:txBody>
      </p:sp>
    </p:spTree>
    <p:extLst>
      <p:ext uri="{BB962C8B-B14F-4D97-AF65-F5344CB8AC3E}">
        <p14:creationId xmlns:p14="http://schemas.microsoft.com/office/powerpoint/2010/main" val="250582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E6393-38DD-44A7-AA15-16976E9F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編譯與執行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32F444-B48A-4B8D-A5D4-30E6BA1B1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編譯程式除了要檢查</a:t>
            </a:r>
            <a:r>
              <a:rPr lang="zh-TW" altLang="en-US" dirty="0">
                <a:solidFill>
                  <a:srgbClr val="FF0000"/>
                </a:solidFill>
              </a:rPr>
              <a:t>語法是否正確</a:t>
            </a:r>
            <a:r>
              <a:rPr lang="zh-TW" altLang="en-US" dirty="0"/>
              <a:t>外</a:t>
            </a:r>
            <a:r>
              <a:rPr lang="en-US" altLang="zh-TW" dirty="0"/>
              <a:t>,</a:t>
            </a:r>
            <a:r>
              <a:rPr lang="zh-TW" altLang="en-US" dirty="0"/>
              <a:t>還要將</a:t>
            </a:r>
            <a:r>
              <a:rPr lang="en-US" altLang="zh-TW" dirty="0">
                <a:solidFill>
                  <a:srgbClr val="FF0000"/>
                </a:solidFill>
              </a:rPr>
              <a:t>header file </a:t>
            </a:r>
            <a:r>
              <a:rPr lang="zh-TW" altLang="en-US" dirty="0"/>
              <a:t>讀進來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,</a:t>
            </a:r>
            <a:r>
              <a:rPr lang="zh-TW" altLang="en-US" dirty="0"/>
              <a:t>根據裡面記載的</a:t>
            </a:r>
            <a:r>
              <a:rPr lang="en-US" altLang="zh-TW" dirty="0"/>
              <a:t>prototype</a:t>
            </a:r>
            <a:r>
              <a:rPr lang="zh-TW" altLang="en-US" dirty="0"/>
              <a:t>來</a:t>
            </a:r>
            <a:r>
              <a:rPr lang="zh-TW" altLang="en-US" dirty="0">
                <a:solidFill>
                  <a:srgbClr val="FF0000"/>
                </a:solidFill>
              </a:rPr>
              <a:t>檢查程式使用的函數是否合乎規則</a:t>
            </a:r>
            <a:r>
              <a:rPr lang="en-US" altLang="zh-TW" dirty="0"/>
              <a:t>,</a:t>
            </a:r>
            <a:r>
              <a:rPr lang="zh-TW" altLang="en-US" dirty="0"/>
              <a:t>當以上檢查都無誤後</a:t>
            </a:r>
            <a:r>
              <a:rPr lang="en-US" altLang="zh-TW" dirty="0"/>
              <a:t>,</a:t>
            </a:r>
            <a:r>
              <a:rPr lang="zh-TW" altLang="en-US" dirty="0"/>
              <a:t>編譯程式會產生一個 </a:t>
            </a:r>
            <a:r>
              <a:rPr lang="en-US" altLang="zh-TW" dirty="0"/>
              <a:t>object file ,</a:t>
            </a:r>
            <a:r>
              <a:rPr lang="zh-TW" altLang="en-US" dirty="0"/>
              <a:t>然後</a:t>
            </a:r>
            <a:r>
              <a:rPr lang="en-US" altLang="zh-TW" dirty="0">
                <a:solidFill>
                  <a:srgbClr val="FF0000"/>
                </a:solidFill>
              </a:rPr>
              <a:t>linker</a:t>
            </a:r>
            <a:r>
              <a:rPr lang="zh-TW" altLang="en-US" dirty="0"/>
              <a:t>會將其他</a:t>
            </a:r>
            <a:r>
              <a:rPr lang="zh-TW" altLang="en-US" dirty="0">
                <a:solidFill>
                  <a:srgbClr val="FF0000"/>
                </a:solidFill>
              </a:rPr>
              <a:t>目的檔</a:t>
            </a:r>
            <a:r>
              <a:rPr lang="en-US" altLang="zh-TW" dirty="0">
                <a:solidFill>
                  <a:srgbClr val="FF0000"/>
                </a:solidFill>
              </a:rPr>
              <a:t>&amp;</a:t>
            </a:r>
            <a:r>
              <a:rPr lang="zh-TW" altLang="en-US" dirty="0">
                <a:solidFill>
                  <a:srgbClr val="FF0000"/>
                </a:solidFill>
              </a:rPr>
              <a:t>函數庫連結在一起</a:t>
            </a:r>
            <a:r>
              <a:rPr lang="en-US" altLang="zh-TW" dirty="0"/>
              <a:t>,</a:t>
            </a:r>
            <a:r>
              <a:rPr lang="zh-TW" altLang="en-US" dirty="0"/>
              <a:t>產生一個可執行檔</a:t>
            </a:r>
            <a:r>
              <a:rPr lang="en-US" altLang="zh-TW" dirty="0"/>
              <a:t>(.exe)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函數庫</a:t>
            </a:r>
            <a:r>
              <a:rPr lang="en-US" altLang="zh-TW" dirty="0"/>
              <a:t>:</a:t>
            </a:r>
            <a:r>
              <a:rPr lang="zh-TW" altLang="en-US" dirty="0"/>
              <a:t>函數為</a:t>
            </a:r>
            <a:r>
              <a:rPr lang="en-US" altLang="zh-TW" dirty="0"/>
              <a:t>C</a:t>
            </a:r>
            <a:r>
              <a:rPr lang="zh-TW" altLang="en-US" dirty="0"/>
              <a:t>語言的基本單位</a:t>
            </a:r>
            <a:r>
              <a:rPr lang="en-US" altLang="zh-TW" dirty="0"/>
              <a:t>,</a:t>
            </a:r>
            <a:r>
              <a:rPr lang="zh-TW" altLang="en-US" dirty="0"/>
              <a:t>想使用時須在程式中仔入所屬的</a:t>
            </a:r>
            <a:r>
              <a:rPr lang="en-US" altLang="zh-TW" dirty="0"/>
              <a:t>header file</a:t>
            </a:r>
          </a:p>
        </p:txBody>
      </p:sp>
    </p:spTree>
    <p:extLst>
      <p:ext uri="{BB962C8B-B14F-4D97-AF65-F5344CB8AC3E}">
        <p14:creationId xmlns:p14="http://schemas.microsoft.com/office/powerpoint/2010/main" val="1858334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294</Words>
  <Application>Microsoft Office PowerPoint</Application>
  <PresentationFormat>寬螢幕</PresentationFormat>
  <Paragraphs>28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認識C</vt:lpstr>
      <vt:lpstr>C語言的特色</vt:lpstr>
      <vt:lpstr>C語言的特色</vt:lpstr>
      <vt:lpstr>靈活的程式控制流程</vt:lpstr>
      <vt:lpstr>可攜性佳</vt:lpstr>
      <vt:lpstr>為程式設計師所設計的語言</vt:lpstr>
      <vt:lpstr>編譯與執行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認識C</dc:title>
  <dc:creator>pinyuchen1225@gmail.com</dc:creator>
  <cp:lastModifiedBy>pinyuchen1225@gmail.com</cp:lastModifiedBy>
  <cp:revision>3</cp:revision>
  <dcterms:created xsi:type="dcterms:W3CDTF">2022-03-14T18:49:40Z</dcterms:created>
  <dcterms:modified xsi:type="dcterms:W3CDTF">2022-03-15T07:10:35Z</dcterms:modified>
</cp:coreProperties>
</file>