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61484-8193-4946-8F87-97AE61BF3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BA6FB5-A4A9-48CA-9679-46A482B61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C99E7-799A-4EDB-9BF6-73FA7252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D68D5-7D56-4E5B-8BB0-B283FC1A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01633-CA96-4360-B727-8403EAF5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D0B9E-DF93-4B0C-9961-D15BA83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0F4FD-BB8A-4346-8EC0-2C8E2835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A4604-DB83-40AB-8F6F-D254F7EE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911B9B-DBAC-4690-8938-CED9524C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0E5DF-3482-4F5C-90CA-CFD25F7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9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B247FF-9A0E-42F7-B378-38FFB3A6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17455B-29D4-48FD-95C6-FC75495C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3AB7D-72AC-4ED6-942B-56EAC2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AAAB-BDE3-4C63-8F59-2BC005A1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FED7E-6102-4204-8D7E-B41A1131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3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1FF8A-7695-4F8D-86F2-5AE0FF05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99ED1-BF80-4A8A-A38E-FB30A84A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23A31-9EF0-4E1D-93EF-8291D46D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1D796-28B5-4009-A093-3ACB5D8B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B89830-BA5C-4ECC-812D-1F1BFF0E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4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C3AB2-0999-4093-B2FD-2ACE5F84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7033B9-10A1-4864-AB86-F89652A5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15D646-DAFF-4E76-B859-F3BBEAF6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1024C-A047-4CD7-AC1E-CC09805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A4514-8D28-418E-84AF-E53E5FE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2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6EF15-011D-4EA3-A99E-5D15D314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7D3F7-D48C-4A40-A504-0D44B36D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166F7-45F0-43F7-818D-AE88BA14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F8CFDA-EF37-4B36-A715-A52519DF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DA7BB8-8F65-4D34-8785-CD4CAD60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B56FE5-D3BA-4F3B-A789-02066F9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017EB-6945-47B5-AD46-68B5164E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D4F24B-69F3-42B8-B8DF-F0A11103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5A387-CE91-47A1-9660-EB68641E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93DB50-3BA8-4402-A621-8E712F0CA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785136-E201-42F4-8F01-4690C26AC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5EC9AB-48A6-4635-8BAB-67041227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FC4C36-E5D8-4910-A2B2-A84AF31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07651B-EA8C-4198-B3E3-2431E817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D6D3A-E6FE-4806-8253-0D82CFF0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06184A-77F4-4DE6-907D-448176A2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0FE861-0DDE-41D5-9E50-BF598714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77FE6-FED4-4AFF-BABA-AB72313A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A82A79-153C-4946-8DA0-163DAE42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4A683D-A0D4-4136-A465-0B13FA3C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F2287D-512C-466C-8EF8-94298442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7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F4C9C-FBBB-4EA2-808A-2D332B58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8C0F2-05FD-4BCA-96E2-5AAB0054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5BC740-8D21-46BF-B62E-5751B083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5ED4D6-8490-4D2E-AE3E-D38D0C25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D63CE8-73FB-4204-B226-0C130FE0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CF094-6741-4506-BE05-E09EDD97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AC973-4FF2-42AD-A139-5EF7ADA9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38BBA7-7FFF-4186-B634-DE0E20A52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DD91C3-EB78-4985-9704-900BC0D2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37A807-D0B8-4582-9E53-6F84AA4B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EF232-8498-4363-9D6B-DCBF7D4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CBA243-233C-4030-85C0-9606250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7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95A7B4-CF8D-4ABF-9BDE-0042C9B1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010E1-AF73-4206-ACA3-A954A4C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DB84C-D255-428C-9395-F1B0C1E4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8E9D-3BAB-4841-AE2E-4EDB522C6DD8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E02EF-D4E9-4C88-8B87-8BCFA1B57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A8E00E-8EF2-4600-A0D3-281A462E1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52FA-AF0E-4318-956C-404F39E6B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BFF6A-4F56-4471-A29C-46F76A02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語言基本概述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143C56-67A4-4289-9481-D11DCB24D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9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0A424-65F4-4219-B052-1BF73828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74242-F3ED-42AB-92C2-46366409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/* /*</a:t>
            </a:r>
            <a:r>
              <a:rPr lang="zh-TW" altLang="en-US" dirty="0"/>
              <a:t>包圍註解文字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90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33BFB-5044-403F-AEB0-51CCE425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177ED-B6F9-427E-914F-D5573500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Stander input/output</a:t>
            </a:r>
            <a:r>
              <a:rPr lang="zh-TW" altLang="en-US" dirty="0"/>
              <a:t>的縮寫</a:t>
            </a:r>
            <a:endParaRPr lang="en-US" altLang="zh-TW" dirty="0"/>
          </a:p>
          <a:p>
            <a:r>
              <a:rPr lang="zh-TW" altLang="en-US" dirty="0"/>
              <a:t>凡有關輸入輸出的動作都需要 </a:t>
            </a:r>
            <a:r>
              <a:rPr lang="en-US" altLang="zh-TW" dirty="0"/>
              <a:t>include &lt;</a:t>
            </a:r>
            <a:r>
              <a:rPr lang="en-US" altLang="zh-TW" dirty="0" err="1"/>
              <a:t>stdio,h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例如</a:t>
            </a:r>
            <a:r>
              <a:rPr lang="en-US" altLang="zh-TW" dirty="0" err="1"/>
              <a:t>printf</a:t>
            </a:r>
            <a:r>
              <a:rPr lang="en-US" altLang="zh-TW" dirty="0"/>
              <a:t>()</a:t>
            </a:r>
            <a:r>
              <a:rPr lang="zh-TW" altLang="en-US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66094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74B8A-B7DF-4DA6-A231-DA196248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D2AE0-CF10-4CD6-83DE-A14BAA39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Stander library</a:t>
            </a:r>
            <a:r>
              <a:rPr lang="zh-TW" altLang="en-US" dirty="0"/>
              <a:t>的縮寫</a:t>
            </a:r>
            <a:endParaRPr lang="en-US" altLang="zh-TW" dirty="0"/>
          </a:p>
          <a:p>
            <a:r>
              <a:rPr lang="zh-TW" altLang="en-US" dirty="0"/>
              <a:t>包含許多常用函數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96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3F02D-02C9-484E-A487-5FD2CEA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 main(void)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0D998-C4FA-4C78-9BE6-6A5669B4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main</a:t>
            </a:r>
            <a:r>
              <a:rPr lang="zh-TW" altLang="en-US" dirty="0"/>
              <a:t>函數</a:t>
            </a:r>
            <a:r>
              <a:rPr lang="en-US" altLang="zh-TW" dirty="0"/>
              <a:t>,</a:t>
            </a:r>
            <a:r>
              <a:rPr lang="zh-TW" altLang="en-US" dirty="0"/>
              <a:t>定義範圍從</a:t>
            </a:r>
            <a:r>
              <a:rPr lang="en-US" altLang="zh-TW" dirty="0"/>
              <a:t>{</a:t>
            </a:r>
            <a:r>
              <a:rPr lang="zh-TW" altLang="en-US" dirty="0"/>
              <a:t>到</a:t>
            </a:r>
            <a:r>
              <a:rPr lang="en-US" altLang="zh-TW" dirty="0"/>
              <a:t>},</a:t>
            </a:r>
            <a:r>
              <a:rPr lang="zh-TW" altLang="en-US" dirty="0"/>
              <a:t>習慣把</a:t>
            </a:r>
            <a:r>
              <a:rPr lang="en-US" altLang="zh-TW" dirty="0"/>
              <a:t>main()</a:t>
            </a:r>
            <a:r>
              <a:rPr lang="zh-TW" altLang="en-US" dirty="0"/>
              <a:t>稱為主函數</a:t>
            </a:r>
            <a:endParaRPr lang="en-US" altLang="zh-TW" dirty="0"/>
          </a:p>
          <a:p>
            <a:r>
              <a:rPr lang="en-US" altLang="zh-TW" dirty="0"/>
              <a:t>Main()</a:t>
            </a:r>
            <a:r>
              <a:rPr lang="zh-TW" altLang="en-US" dirty="0"/>
              <a:t>為程式開始的起點</a:t>
            </a:r>
            <a:r>
              <a:rPr lang="en-US" altLang="zh-TW" dirty="0"/>
              <a:t>,</a:t>
            </a:r>
            <a:r>
              <a:rPr lang="zh-TW" altLang="en-US" dirty="0"/>
              <a:t>每個獨立的</a:t>
            </a:r>
            <a:r>
              <a:rPr lang="en-US" altLang="zh-TW" dirty="0"/>
              <a:t>C</a:t>
            </a:r>
            <a:r>
              <a:rPr lang="zh-TW" altLang="en-US" dirty="0"/>
              <a:t>一定要有</a:t>
            </a:r>
            <a:r>
              <a:rPr lang="en-US" altLang="zh-TW" dirty="0"/>
              <a:t>main</a:t>
            </a:r>
            <a:r>
              <a:rPr lang="zh-TW" altLang="en-US" dirty="0"/>
              <a:t>函數</a:t>
            </a:r>
            <a:endParaRPr lang="en-US" altLang="zh-TW" dirty="0"/>
          </a:p>
          <a:p>
            <a:r>
              <a:rPr lang="en-US" altLang="zh-TW" dirty="0"/>
              <a:t>Int</a:t>
            </a:r>
            <a:r>
              <a:rPr lang="zh-TW" altLang="en-US" dirty="0"/>
              <a:t>表示</a:t>
            </a:r>
            <a:r>
              <a:rPr lang="en-US" altLang="zh-TW" dirty="0"/>
              <a:t>main</a:t>
            </a:r>
            <a:r>
              <a:rPr lang="zh-TW" altLang="en-US" dirty="0"/>
              <a:t>有一個回傳值為整數型態</a:t>
            </a:r>
            <a:endParaRPr lang="en-US" altLang="zh-TW" dirty="0"/>
          </a:p>
          <a:p>
            <a:r>
              <a:rPr lang="en-US" altLang="zh-TW" dirty="0"/>
              <a:t>Void</a:t>
            </a:r>
            <a:r>
              <a:rPr lang="zh-TW" altLang="en-US" dirty="0"/>
              <a:t>表示</a:t>
            </a:r>
            <a:r>
              <a:rPr lang="en-US" altLang="zh-TW" dirty="0"/>
              <a:t>main()</a:t>
            </a:r>
            <a:r>
              <a:rPr lang="zh-TW" altLang="en-US" dirty="0"/>
              <a:t>函數不須傳入任何引數</a:t>
            </a:r>
          </a:p>
        </p:txBody>
      </p:sp>
    </p:spTree>
    <p:extLst>
      <p:ext uri="{BB962C8B-B14F-4D97-AF65-F5344CB8AC3E}">
        <p14:creationId xmlns:p14="http://schemas.microsoft.com/office/powerpoint/2010/main" val="48969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115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C語言基本概述</vt:lpstr>
      <vt:lpstr>註解</vt:lpstr>
      <vt:lpstr>Include &lt;stdio.h&gt;</vt:lpstr>
      <vt:lpstr>include &lt;stdlib.h&gt;</vt:lpstr>
      <vt:lpstr>Int main(void)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C語言基本概述</dc:title>
  <dc:creator>pinyuchen1225@gmail.com</dc:creator>
  <cp:lastModifiedBy>pinyuchen1225@gmail.com</cp:lastModifiedBy>
  <cp:revision>1</cp:revision>
  <dcterms:created xsi:type="dcterms:W3CDTF">2022-03-15T07:10:58Z</dcterms:created>
  <dcterms:modified xsi:type="dcterms:W3CDTF">2022-03-15T08:12:19Z</dcterms:modified>
</cp:coreProperties>
</file>