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8851C-C9AA-40FA-9D29-5B8D1D8C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46162-042A-4ECB-8049-842211774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6B1E0-F6A6-494A-817A-42F33C14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865CE-68D1-4D6D-AD77-60BC079B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0EB10A-83CD-4998-BA88-0E0C7F5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02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FABFB-D3FE-498C-8149-7E67F8F8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7839-FC10-43F4-BA3E-9186EE714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40DBD6-F032-4BB8-B168-B162C0B86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27B15-8F32-4346-BCC4-9FB5F71B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B49E59-61E6-4134-8FDF-5D4913C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354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F50334-FFD2-49AE-A18C-B7839BF0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38A6FA-1218-436A-96D4-39621E765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C7AFE-A050-4ED2-B97F-E1EB6C5E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A280F9-9C76-4091-A6C7-774F0A3E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275B65-9978-4443-AE19-B572D44D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102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22B57-0925-455E-8A02-51707AA2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B522-3A24-49B7-880D-FBEE1AA53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C03FA4-470B-490E-B47F-03BD7BD04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31A33F-7EDA-4D99-905A-CB11F495B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7341F-7BEA-4D78-8670-5D18C2B9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68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5BEEA3-0EFA-4DDD-9AAD-D0119AC0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71B16E-7978-4F6C-955C-2ECA68926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16ED6D-CCB4-4053-90F8-5A29B54E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0F5231-B58B-42E7-B348-E994376F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8E4E96-D39D-4D87-8044-80F70BA4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15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5C35D-BFD8-4A1D-A1EE-7CF70C1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6CB082-02EA-4680-BBDD-AE166FB41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F9FCBC1-4EF7-4588-919C-B17AB066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699462-D958-48BC-AF8A-CCF6219F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138BD2-ED6F-457D-9701-1FEA6324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2D29A2-2951-499D-B8CE-72E9DB3E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823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F775B-5003-4FAC-930C-C0B67601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3D9D51-E24A-41EF-B761-C3EED8685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5B1241-3DB2-44B0-8C2C-5F4EE418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142C22-B80B-4D5A-88C4-02A4A75B9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719487-4555-480F-BE01-BC35C0BD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7FC9600-9D3F-47D9-8546-B7E369C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52C386-AA01-4B72-8E53-E797C33B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D47D13-9917-4A50-B912-F429714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111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34073-2360-4D24-A3EF-5ABF7C36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FFF8B1-7638-445F-8B1E-3D95F059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4DA4AA-6493-4095-93F4-610AAC8DD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3317C2-5B0D-4211-AD10-35179A39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558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06C9458-EE82-4ED3-AA1D-440C7FED0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AC2EFF6-C7A4-4344-81C3-72C31C76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D35CB4-DA9D-45C7-881F-7543FC1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2552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4C3D8-FD53-43B3-90F0-2833C024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A6107-92A2-4789-BF70-EF62F643D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9FFC76-674B-4834-89B8-629DAF6B8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24825B-CED7-4049-8F6D-E50C2A20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933D76-A90B-4AAB-A6B1-0BAE5D3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DB47B0-D97E-41D2-9F50-D3E425D7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799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FDDE7-6FA9-4909-995F-C0F7E565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034022-9E0A-4108-87C2-BD88A3BD9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3E6ABE-4920-4104-A4FD-188A356D4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401132-70C1-4DC4-9F65-0B0607EE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011D1B-68E3-4178-9C0B-E72DA70F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E20048-E60C-4A42-837A-2BD2BD38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901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6A1B134-6BDD-4656-80BA-723067EE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517B09-A37A-4D98-80CB-C5A9EDBED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1299-F676-4244-973A-4C3B03C4B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5D21C-364D-47EB-B0CF-DA547A58206F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436830-6E36-4B82-AFFA-33BE7CF96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5788C5-AF68-45B5-BEEC-990264C5E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12D31-313F-468C-87DE-BE117D7901E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074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8E11605-3102-4F6C-8AD2-6464AE3EA1C7}"/>
              </a:ext>
            </a:extLst>
          </p:cNvPr>
          <p:cNvGrpSpPr/>
          <p:nvPr/>
        </p:nvGrpSpPr>
        <p:grpSpPr>
          <a:xfrm>
            <a:off x="3026253" y="1203025"/>
            <a:ext cx="7105650" cy="4762500"/>
            <a:chOff x="3026253" y="1203025"/>
            <a:chExt cx="7105650" cy="47625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A0CEBF8-CBE7-48C4-B379-C630773B9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253" y="1203025"/>
              <a:ext cx="7105650" cy="4762500"/>
            </a:xfrm>
            <a:prstGeom prst="rect">
              <a:avLst/>
            </a:prstGeom>
          </p:spPr>
        </p:pic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69125753-D7B6-4839-B0FD-0CF76A26484D}"/>
                </a:ext>
              </a:extLst>
            </p:cNvPr>
            <p:cNvSpPr/>
            <p:nvPr/>
          </p:nvSpPr>
          <p:spPr>
            <a:xfrm>
              <a:off x="5693434" y="4416725"/>
              <a:ext cx="905774" cy="1466490"/>
            </a:xfrm>
            <a:prstGeom prst="ellipse">
              <a:avLst/>
            </a:prstGeom>
            <a:solidFill>
              <a:srgbClr val="FFC000">
                <a:alpha val="7843"/>
              </a:srgbClr>
            </a:solidFill>
            <a:ln w="38100">
              <a:solidFill>
                <a:schemeClr val="accent4"/>
              </a:solidFill>
              <a:prstDash val="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93891A6-1ECC-46EB-B556-962739166BED}"/>
                </a:ext>
              </a:extLst>
            </p:cNvPr>
            <p:cNvSpPr txBox="1"/>
            <p:nvPr/>
          </p:nvSpPr>
          <p:spPr>
            <a:xfrm>
              <a:off x="3818627" y="3688084"/>
              <a:ext cx="22773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CH" dirty="0" err="1">
                  <a:solidFill>
                    <a:schemeClr val="accent4"/>
                  </a:solidFill>
                </a:rPr>
                <a:t>Generalization</a:t>
              </a:r>
              <a:r>
                <a:rPr lang="de-CH" dirty="0">
                  <a:solidFill>
                    <a:schemeClr val="accent4"/>
                  </a:solidFill>
                </a:rPr>
                <a:t> </a:t>
              </a:r>
            </a:p>
            <a:p>
              <a:pPr algn="r"/>
              <a:r>
                <a:rPr lang="de-CH" dirty="0" err="1">
                  <a:solidFill>
                    <a:schemeClr val="accent4"/>
                  </a:solidFill>
                </a:rPr>
                <a:t>issue</a:t>
              </a:r>
              <a:endParaRPr lang="de-CH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735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EDB15AA-EA25-4DE2-9611-86AC654CE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26" y="-756968"/>
            <a:ext cx="7105650" cy="5715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4FDD56C-AE0C-4447-86B1-6B78673B0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430" y="-351692"/>
            <a:ext cx="7105650" cy="5715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0849D51-10D7-4A5B-8004-ABD7F4D70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20368" y="3631454"/>
            <a:ext cx="7105650" cy="5715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EF923DF-1AE9-471F-A3F7-1291FD1C37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340" y="1494692"/>
            <a:ext cx="7105650" cy="5715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B2B0511-7F9F-47D9-9FEB-7B9C67A33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496" y="847047"/>
            <a:ext cx="71056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4BDD0ACF-86F9-4CFB-BD20-F22C47F099B2}"/>
              </a:ext>
            </a:extLst>
          </p:cNvPr>
          <p:cNvGrpSpPr/>
          <p:nvPr/>
        </p:nvGrpSpPr>
        <p:grpSpPr>
          <a:xfrm>
            <a:off x="2724331" y="166057"/>
            <a:ext cx="7105649" cy="5715000"/>
            <a:chOff x="2724331" y="166057"/>
            <a:chExt cx="7105649" cy="571500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C92C53D4-A8BD-48CA-A562-27165EC67F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"/>
            <a:stretch/>
          </p:blipFill>
          <p:spPr>
            <a:xfrm>
              <a:off x="3036498" y="166057"/>
              <a:ext cx="6793482" cy="5715000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C3ADBB0-8B3B-44FD-86B6-A66D12CE97D9}"/>
                </a:ext>
              </a:extLst>
            </p:cNvPr>
            <p:cNvSpPr/>
            <p:nvPr/>
          </p:nvSpPr>
          <p:spPr>
            <a:xfrm>
              <a:off x="7151299" y="793630"/>
              <a:ext cx="1242204" cy="4572000"/>
            </a:xfrm>
            <a:prstGeom prst="rect">
              <a:avLst/>
            </a:prstGeom>
            <a:solidFill>
              <a:schemeClr val="accent1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52C5086-1DFD-4726-8DBF-C812AB33AB9B}"/>
                </a:ext>
              </a:extLst>
            </p:cNvPr>
            <p:cNvSpPr/>
            <p:nvPr/>
          </p:nvSpPr>
          <p:spPr>
            <a:xfrm>
              <a:off x="2724331" y="793630"/>
              <a:ext cx="1597504" cy="4550434"/>
            </a:xfrm>
            <a:prstGeom prst="rect">
              <a:avLst/>
            </a:prstGeom>
            <a:solidFill>
              <a:schemeClr val="accent2">
                <a:alpha val="1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F87E264-090F-4908-ACF1-AD3519BA0AB8}"/>
                </a:ext>
              </a:extLst>
            </p:cNvPr>
            <p:cNvSpPr txBox="1"/>
            <p:nvPr/>
          </p:nvSpPr>
          <p:spPr>
            <a:xfrm rot="5400000">
              <a:off x="6439709" y="2918210"/>
              <a:ext cx="26653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chemeClr val="accent1"/>
                  </a:solidFill>
                </a:rPr>
                <a:t> </a:t>
              </a:r>
              <a:r>
                <a:rPr lang="de-CH" dirty="0" err="1">
                  <a:solidFill>
                    <a:schemeClr val="accent1"/>
                  </a:solidFill>
                </a:rPr>
                <a:t>Overestimate</a:t>
              </a:r>
              <a:endParaRPr lang="de-CH" dirty="0">
                <a:solidFill>
                  <a:schemeClr val="accent1"/>
                </a:solidFill>
              </a:endParaRPr>
            </a:p>
            <a:p>
              <a:r>
                <a:rPr lang="de-CH" dirty="0">
                  <a:solidFill>
                    <a:schemeClr val="accent1"/>
                  </a:solidFill>
                </a:rPr>
                <a:t> </a:t>
              </a:r>
              <a:r>
                <a:rPr lang="de-CH" dirty="0" err="1">
                  <a:solidFill>
                    <a:schemeClr val="accent1"/>
                  </a:solidFill>
                </a:rPr>
                <a:t>by</a:t>
              </a:r>
              <a:r>
                <a:rPr lang="de-CH" dirty="0">
                  <a:solidFill>
                    <a:schemeClr val="accent1"/>
                  </a:solidFill>
                </a:rPr>
                <a:t> 100%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A12571E-A8C6-491D-A187-85027D048E33}"/>
                </a:ext>
              </a:extLst>
            </p:cNvPr>
            <p:cNvSpPr txBox="1"/>
            <p:nvPr/>
          </p:nvSpPr>
          <p:spPr>
            <a:xfrm rot="16200000">
              <a:off x="1353933" y="3244333"/>
              <a:ext cx="33008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>
                  <a:solidFill>
                    <a:schemeClr val="accent2"/>
                  </a:solidFill>
                </a:rPr>
                <a:t>Underestimate</a:t>
              </a:r>
              <a:r>
                <a:rPr lang="de-CH" dirty="0">
                  <a:solidFill>
                    <a:schemeClr val="accent2"/>
                  </a:solidFill>
                </a:rPr>
                <a:t> </a:t>
              </a:r>
              <a:r>
                <a:rPr lang="de-CH" dirty="0" err="1">
                  <a:solidFill>
                    <a:schemeClr val="accent2"/>
                  </a:solidFill>
                </a:rPr>
                <a:t>by</a:t>
              </a:r>
              <a:r>
                <a:rPr lang="de-CH" dirty="0">
                  <a:solidFill>
                    <a:schemeClr val="accent2"/>
                  </a:solidFill>
                </a:rPr>
                <a:t> 100%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 Cardoso Rubin</dc:creator>
  <cp:lastModifiedBy>Michael Cardoso Rubin</cp:lastModifiedBy>
  <cp:revision>5</cp:revision>
  <dcterms:created xsi:type="dcterms:W3CDTF">2025-04-24T09:46:38Z</dcterms:created>
  <dcterms:modified xsi:type="dcterms:W3CDTF">2025-04-24T11:39:25Z</dcterms:modified>
</cp:coreProperties>
</file>