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59A99-CC94-4C33-825E-229F93F0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E37231-2503-4C7A-BC42-B123E323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689FA-92EE-4674-A52C-5C3051EB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17213-5947-4FC6-85C0-A520784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42581-296A-42CC-86A2-C2C9EBF9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2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EAC17-C9D7-4F94-9260-EA209B06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7CE018-AE41-4371-A4AB-9C930F3F4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2D27E-4D9C-49EA-9FE1-9A28559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6B3FA-2EFA-4B76-A1C1-F747342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252B9-D64E-46D8-BDB4-21299890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9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C7A23F-F1FF-4CF6-9417-C4A0A985E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D31B18-E9D3-44BB-9141-956C2B51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97956-F71F-4031-A412-3ABE56D8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878BE-926E-4ED0-A71B-FF6BDD1D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30C96-F709-4C9A-82C1-D5A53EC3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1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D7BA-6853-4F3F-B770-44933C44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35807-3B30-41E9-AF35-5DB44FE8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A28B4-BC76-41A1-8BDD-AA7C165C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062CD-0FD1-48BA-B023-6A2423F6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6C88-400F-4150-B084-8812703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2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F46C7-4202-4EEF-B12B-49DED578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4EAA0-BC11-4E13-823B-8FC76DF1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F4945-152F-4D56-BBB5-11C391ED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BCC5D-F2B8-458E-955B-62D3AB99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55C93-024B-43C1-9536-37016733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42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6F65B-4BE7-4AC6-A00C-896E18E8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4E84D-AA01-46E4-A20D-DB3D7BA4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08D642-DAD2-4884-A989-F768B14D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3C02A-3534-433C-BAEC-40D849C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EEFDC-5F1B-43C2-A739-B8CE2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34E718-6F0E-4CB2-A973-A4A3BB78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0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6023-75F2-4702-87B5-BCF65100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EC1C95-CF97-4A23-AADE-258F2F65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C6BE71-6FC1-4437-9576-402E239C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F6860-A8FA-43AB-A3E7-7D5A49B8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70C265-060C-42C4-9005-FE6F23F4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F7A9F4-F19E-4E8B-8BF9-65F4823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57A552-2483-498D-8DD4-807048C9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EE64F7-EAA6-4BBB-B949-BB5D8F18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8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9791A-41FB-4654-8E62-5174D15E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188CF7-D13E-4DF6-9277-EE330D5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F8630-A6A1-4E57-9FB9-BC26CCD4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C08AF5-D878-44ED-8125-0547FD6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8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4848A7-3DAA-4E1B-8316-4FD08F1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ED7D5C-FF52-49BF-861E-533B8EBF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E96DB-A4C1-4882-BEA0-CCF2414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470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2F650-A579-4944-86CC-EBA79D4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4F3B5-9E6E-494E-951A-2121A419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DFC16-5E36-4DDF-B4B0-E05A8BEAF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063B4-16E6-4FFD-8F59-DA30462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BC755-DEFD-4285-B6EA-0000C10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3EED9D-CBC8-4C8F-B6B6-691E6E8D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062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5AF7-714E-47A1-94A8-5B3DF80F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B49896-D468-4AD6-9E11-7906456BC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ECF486-B98A-4DE1-ADC8-0465A685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FA7A5-008B-4276-B81C-5C18B4CE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AF9D9B-7BD0-4F65-86AA-D5A4343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F69F5-575B-459D-93C0-88312D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2A5FE1-368F-4FF3-A0E8-019BE896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C5A10-3D65-4DC6-AA79-AF713A00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808C4-160D-4102-B00B-4BB789B7F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F6BC-108D-46B1-9F4C-15D9D7610DF4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577A1-2FEC-444F-A750-A24A09B8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21D83-932D-4659-B612-0386B4FF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65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B9BCBD7-16B4-48E2-A3AF-3C905DF3BA76}"/>
              </a:ext>
            </a:extLst>
          </p:cNvPr>
          <p:cNvGrpSpPr/>
          <p:nvPr/>
        </p:nvGrpSpPr>
        <p:grpSpPr>
          <a:xfrm>
            <a:off x="579749" y="851201"/>
            <a:ext cx="10875292" cy="5856735"/>
            <a:chOff x="1226730" y="782190"/>
            <a:chExt cx="10875292" cy="5856735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631446D-161C-458A-AD26-BA9E0D1F7F5B}"/>
                </a:ext>
              </a:extLst>
            </p:cNvPr>
            <p:cNvGrpSpPr/>
            <p:nvPr/>
          </p:nvGrpSpPr>
          <p:grpSpPr>
            <a:xfrm>
              <a:off x="1226730" y="782190"/>
              <a:ext cx="10875292" cy="5856735"/>
              <a:chOff x="836205" y="1001265"/>
              <a:chExt cx="10875292" cy="5856735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591F2BFE-DEAA-4758-850A-04CB08451E03}"/>
                  </a:ext>
                </a:extLst>
              </p:cNvPr>
              <p:cNvGrpSpPr/>
              <p:nvPr/>
            </p:nvGrpSpPr>
            <p:grpSpPr>
              <a:xfrm>
                <a:off x="3596495" y="1001265"/>
                <a:ext cx="6258885" cy="5856735"/>
                <a:chOff x="3786995" y="768350"/>
                <a:chExt cx="6258885" cy="5856735"/>
              </a:xfrm>
            </p:grpSpPr>
            <p:pic>
              <p:nvPicPr>
                <p:cNvPr id="1026" name="Picture 2" descr="http://localhost:3598/tarif/understand_data_files/figure-html/unnamed-chunk-2-1.png">
                  <a:extLst>
                    <a:ext uri="{FF2B5EF4-FFF2-40B4-BE49-F238E27FC236}">
                      <a16:creationId xmlns:a16="http://schemas.microsoft.com/office/drawing/2014/main" id="{F2FB5B1D-43DC-4012-82BA-7EE97FA4AF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03" t="55975" r="50058" b="1383"/>
                <a:stretch/>
              </p:blipFill>
              <p:spPr bwMode="auto">
                <a:xfrm>
                  <a:off x="3786995" y="2251494"/>
                  <a:ext cx="4933005" cy="4373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Freihandform: Form 4">
                  <a:extLst>
                    <a:ext uri="{FF2B5EF4-FFF2-40B4-BE49-F238E27FC236}">
                      <a16:creationId xmlns:a16="http://schemas.microsoft.com/office/drawing/2014/main" id="{B2FEC04E-C875-4457-A1C3-F64A175C2C78}"/>
                    </a:ext>
                  </a:extLst>
                </p:cNvPr>
                <p:cNvSpPr/>
                <p:nvPr/>
              </p:nvSpPr>
              <p:spPr>
                <a:xfrm>
                  <a:off x="4295955" y="4534042"/>
                  <a:ext cx="5749925" cy="1299548"/>
                </a:xfrm>
                <a:custGeom>
                  <a:avLst/>
                  <a:gdLst>
                    <a:gd name="connsiteX0" fmla="*/ 0 w 5486400"/>
                    <a:gd name="connsiteY0" fmla="*/ 1267767 h 1267767"/>
                    <a:gd name="connsiteX1" fmla="*/ 612475 w 5486400"/>
                    <a:gd name="connsiteY1" fmla="*/ 111827 h 1267767"/>
                    <a:gd name="connsiteX2" fmla="*/ 1078302 w 5486400"/>
                    <a:gd name="connsiteY2" fmla="*/ 129080 h 1267767"/>
                    <a:gd name="connsiteX3" fmla="*/ 1802920 w 5486400"/>
                    <a:gd name="connsiteY3" fmla="*/ 853699 h 1267767"/>
                    <a:gd name="connsiteX4" fmla="*/ 2984739 w 5486400"/>
                    <a:gd name="connsiteY4" fmla="*/ 1233261 h 1267767"/>
                    <a:gd name="connsiteX5" fmla="*/ 4295954 w 5486400"/>
                    <a:gd name="connsiteY5" fmla="*/ 1241888 h 1267767"/>
                    <a:gd name="connsiteX6" fmla="*/ 5227607 w 5486400"/>
                    <a:gd name="connsiteY6" fmla="*/ 1250514 h 1267767"/>
                    <a:gd name="connsiteX7" fmla="*/ 5486400 w 5486400"/>
                    <a:gd name="connsiteY7" fmla="*/ 1250514 h 1267767"/>
                    <a:gd name="connsiteX0" fmla="*/ 0 w 5486400"/>
                    <a:gd name="connsiteY0" fmla="*/ 1263495 h 1263495"/>
                    <a:gd name="connsiteX1" fmla="*/ 612475 w 5486400"/>
                    <a:gd name="connsiteY1" fmla="*/ 107555 h 1263495"/>
                    <a:gd name="connsiteX2" fmla="*/ 1054490 w 5486400"/>
                    <a:gd name="connsiteY2" fmla="*/ 134333 h 1263495"/>
                    <a:gd name="connsiteX3" fmla="*/ 1802920 w 5486400"/>
                    <a:gd name="connsiteY3" fmla="*/ 849427 h 1263495"/>
                    <a:gd name="connsiteX4" fmla="*/ 2984739 w 5486400"/>
                    <a:gd name="connsiteY4" fmla="*/ 1228989 h 1263495"/>
                    <a:gd name="connsiteX5" fmla="*/ 4295954 w 5486400"/>
                    <a:gd name="connsiteY5" fmla="*/ 1237616 h 1263495"/>
                    <a:gd name="connsiteX6" fmla="*/ 5227607 w 5486400"/>
                    <a:gd name="connsiteY6" fmla="*/ 1246242 h 1263495"/>
                    <a:gd name="connsiteX7" fmla="*/ 5486400 w 5486400"/>
                    <a:gd name="connsiteY7" fmla="*/ 1246242 h 1263495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2984739 w 5486400"/>
                    <a:gd name="connsiteY4" fmla="*/ 1234833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2984739 w 5486400"/>
                    <a:gd name="connsiteY4" fmla="*/ 1234833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2984739 w 5486400"/>
                    <a:gd name="connsiteY4" fmla="*/ 1234833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3022839 w 5486400"/>
                    <a:gd name="connsiteY4" fmla="*/ 1199115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1769 h 1261769"/>
                    <a:gd name="connsiteX1" fmla="*/ 612475 w 5486400"/>
                    <a:gd name="connsiteY1" fmla="*/ 105829 h 1261769"/>
                    <a:gd name="connsiteX2" fmla="*/ 1054490 w 5486400"/>
                    <a:gd name="connsiteY2" fmla="*/ 132607 h 1261769"/>
                    <a:gd name="connsiteX3" fmla="*/ 1856895 w 5486400"/>
                    <a:gd name="connsiteY3" fmla="*/ 812776 h 1261769"/>
                    <a:gd name="connsiteX4" fmla="*/ 3022839 w 5486400"/>
                    <a:gd name="connsiteY4" fmla="*/ 1191545 h 1261769"/>
                    <a:gd name="connsiteX5" fmla="*/ 4295954 w 5486400"/>
                    <a:gd name="connsiteY5" fmla="*/ 1235890 h 1261769"/>
                    <a:gd name="connsiteX6" fmla="*/ 5227607 w 5486400"/>
                    <a:gd name="connsiteY6" fmla="*/ 1244516 h 1261769"/>
                    <a:gd name="connsiteX7" fmla="*/ 5486400 w 5486400"/>
                    <a:gd name="connsiteY7" fmla="*/ 1244516 h 1261769"/>
                    <a:gd name="connsiteX0" fmla="*/ 0 w 5486400"/>
                    <a:gd name="connsiteY0" fmla="*/ 1261769 h 1261769"/>
                    <a:gd name="connsiteX1" fmla="*/ 612475 w 5486400"/>
                    <a:gd name="connsiteY1" fmla="*/ 105829 h 1261769"/>
                    <a:gd name="connsiteX2" fmla="*/ 1054490 w 5486400"/>
                    <a:gd name="connsiteY2" fmla="*/ 132607 h 1261769"/>
                    <a:gd name="connsiteX3" fmla="*/ 1856895 w 5486400"/>
                    <a:gd name="connsiteY3" fmla="*/ 812776 h 1261769"/>
                    <a:gd name="connsiteX4" fmla="*/ 2864089 w 5486400"/>
                    <a:gd name="connsiteY4" fmla="*/ 1175670 h 1261769"/>
                    <a:gd name="connsiteX5" fmla="*/ 4295954 w 5486400"/>
                    <a:gd name="connsiteY5" fmla="*/ 1235890 h 1261769"/>
                    <a:gd name="connsiteX6" fmla="*/ 5227607 w 5486400"/>
                    <a:gd name="connsiteY6" fmla="*/ 1244516 h 1261769"/>
                    <a:gd name="connsiteX7" fmla="*/ 5486400 w 5486400"/>
                    <a:gd name="connsiteY7" fmla="*/ 1244516 h 1261769"/>
                    <a:gd name="connsiteX0" fmla="*/ 0 w 5486400"/>
                    <a:gd name="connsiteY0" fmla="*/ 1261769 h 1261769"/>
                    <a:gd name="connsiteX1" fmla="*/ 612475 w 5486400"/>
                    <a:gd name="connsiteY1" fmla="*/ 105829 h 1261769"/>
                    <a:gd name="connsiteX2" fmla="*/ 1054490 w 5486400"/>
                    <a:gd name="connsiteY2" fmla="*/ 132607 h 1261769"/>
                    <a:gd name="connsiteX3" fmla="*/ 1856895 w 5486400"/>
                    <a:gd name="connsiteY3" fmla="*/ 812776 h 1261769"/>
                    <a:gd name="connsiteX4" fmla="*/ 2864089 w 5486400"/>
                    <a:gd name="connsiteY4" fmla="*/ 1175670 h 1261769"/>
                    <a:gd name="connsiteX5" fmla="*/ 4289604 w 5486400"/>
                    <a:gd name="connsiteY5" fmla="*/ 1242240 h 1261769"/>
                    <a:gd name="connsiteX6" fmla="*/ 5227607 w 5486400"/>
                    <a:gd name="connsiteY6" fmla="*/ 1244516 h 1261769"/>
                    <a:gd name="connsiteX7" fmla="*/ 5486400 w 5486400"/>
                    <a:gd name="connsiteY7" fmla="*/ 1244516 h 1261769"/>
                    <a:gd name="connsiteX0" fmla="*/ 0 w 5749925"/>
                    <a:gd name="connsiteY0" fmla="*/ 1261769 h 1267452"/>
                    <a:gd name="connsiteX1" fmla="*/ 612475 w 5749925"/>
                    <a:gd name="connsiteY1" fmla="*/ 105829 h 1267452"/>
                    <a:gd name="connsiteX2" fmla="*/ 1054490 w 5749925"/>
                    <a:gd name="connsiteY2" fmla="*/ 132607 h 1267452"/>
                    <a:gd name="connsiteX3" fmla="*/ 1856895 w 5749925"/>
                    <a:gd name="connsiteY3" fmla="*/ 812776 h 1267452"/>
                    <a:gd name="connsiteX4" fmla="*/ 2864089 w 5749925"/>
                    <a:gd name="connsiteY4" fmla="*/ 1175670 h 1267452"/>
                    <a:gd name="connsiteX5" fmla="*/ 4289604 w 5749925"/>
                    <a:gd name="connsiteY5" fmla="*/ 1242240 h 1267452"/>
                    <a:gd name="connsiteX6" fmla="*/ 5227607 w 5749925"/>
                    <a:gd name="connsiteY6" fmla="*/ 1244516 h 1267452"/>
                    <a:gd name="connsiteX7" fmla="*/ 5749925 w 5749925"/>
                    <a:gd name="connsiteY7" fmla="*/ 1263566 h 1267452"/>
                    <a:gd name="connsiteX0" fmla="*/ 0 w 5749925"/>
                    <a:gd name="connsiteY0" fmla="*/ 1261769 h 1280535"/>
                    <a:gd name="connsiteX1" fmla="*/ 612475 w 5749925"/>
                    <a:gd name="connsiteY1" fmla="*/ 105829 h 1280535"/>
                    <a:gd name="connsiteX2" fmla="*/ 1054490 w 5749925"/>
                    <a:gd name="connsiteY2" fmla="*/ 132607 h 1280535"/>
                    <a:gd name="connsiteX3" fmla="*/ 1856895 w 5749925"/>
                    <a:gd name="connsiteY3" fmla="*/ 812776 h 1280535"/>
                    <a:gd name="connsiteX4" fmla="*/ 2864089 w 5749925"/>
                    <a:gd name="connsiteY4" fmla="*/ 1175670 h 1280535"/>
                    <a:gd name="connsiteX5" fmla="*/ 4289604 w 5749925"/>
                    <a:gd name="connsiteY5" fmla="*/ 1242240 h 1280535"/>
                    <a:gd name="connsiteX6" fmla="*/ 5240307 w 5749925"/>
                    <a:gd name="connsiteY6" fmla="*/ 1279441 h 1280535"/>
                    <a:gd name="connsiteX7" fmla="*/ 5749925 w 5749925"/>
                    <a:gd name="connsiteY7" fmla="*/ 1263566 h 1280535"/>
                    <a:gd name="connsiteX0" fmla="*/ 0 w 5749925"/>
                    <a:gd name="connsiteY0" fmla="*/ 1261769 h 1272316"/>
                    <a:gd name="connsiteX1" fmla="*/ 612475 w 5749925"/>
                    <a:gd name="connsiteY1" fmla="*/ 105829 h 1272316"/>
                    <a:gd name="connsiteX2" fmla="*/ 1054490 w 5749925"/>
                    <a:gd name="connsiteY2" fmla="*/ 132607 h 1272316"/>
                    <a:gd name="connsiteX3" fmla="*/ 1856895 w 5749925"/>
                    <a:gd name="connsiteY3" fmla="*/ 812776 h 1272316"/>
                    <a:gd name="connsiteX4" fmla="*/ 2864089 w 5749925"/>
                    <a:gd name="connsiteY4" fmla="*/ 1175670 h 1272316"/>
                    <a:gd name="connsiteX5" fmla="*/ 4289604 w 5749925"/>
                    <a:gd name="connsiteY5" fmla="*/ 1242240 h 1272316"/>
                    <a:gd name="connsiteX6" fmla="*/ 5235545 w 5749925"/>
                    <a:gd name="connsiteY6" fmla="*/ 1267535 h 1272316"/>
                    <a:gd name="connsiteX7" fmla="*/ 5749925 w 5749925"/>
                    <a:gd name="connsiteY7" fmla="*/ 1263566 h 1272316"/>
                    <a:gd name="connsiteX0" fmla="*/ 0 w 5749925"/>
                    <a:gd name="connsiteY0" fmla="*/ 1261769 h 1275021"/>
                    <a:gd name="connsiteX1" fmla="*/ 612475 w 5749925"/>
                    <a:gd name="connsiteY1" fmla="*/ 105829 h 1275021"/>
                    <a:gd name="connsiteX2" fmla="*/ 1054490 w 5749925"/>
                    <a:gd name="connsiteY2" fmla="*/ 132607 h 1275021"/>
                    <a:gd name="connsiteX3" fmla="*/ 1856895 w 5749925"/>
                    <a:gd name="connsiteY3" fmla="*/ 812776 h 1275021"/>
                    <a:gd name="connsiteX4" fmla="*/ 2864089 w 5749925"/>
                    <a:gd name="connsiteY4" fmla="*/ 1175670 h 1275021"/>
                    <a:gd name="connsiteX5" fmla="*/ 4289604 w 5749925"/>
                    <a:gd name="connsiteY5" fmla="*/ 1242240 h 1275021"/>
                    <a:gd name="connsiteX6" fmla="*/ 5235545 w 5749925"/>
                    <a:gd name="connsiteY6" fmla="*/ 1267535 h 1275021"/>
                    <a:gd name="connsiteX7" fmla="*/ 5749925 w 5749925"/>
                    <a:gd name="connsiteY7" fmla="*/ 1263566 h 1275021"/>
                    <a:gd name="connsiteX0" fmla="*/ 0 w 5749925"/>
                    <a:gd name="connsiteY0" fmla="*/ 1261769 h 1281154"/>
                    <a:gd name="connsiteX1" fmla="*/ 612475 w 5749925"/>
                    <a:gd name="connsiteY1" fmla="*/ 105829 h 1281154"/>
                    <a:gd name="connsiteX2" fmla="*/ 1054490 w 5749925"/>
                    <a:gd name="connsiteY2" fmla="*/ 132607 h 1281154"/>
                    <a:gd name="connsiteX3" fmla="*/ 1856895 w 5749925"/>
                    <a:gd name="connsiteY3" fmla="*/ 812776 h 1281154"/>
                    <a:gd name="connsiteX4" fmla="*/ 2864089 w 5749925"/>
                    <a:gd name="connsiteY4" fmla="*/ 1175670 h 1281154"/>
                    <a:gd name="connsiteX5" fmla="*/ 4289604 w 5749925"/>
                    <a:gd name="connsiteY5" fmla="*/ 1242240 h 1281154"/>
                    <a:gd name="connsiteX6" fmla="*/ 5235545 w 5749925"/>
                    <a:gd name="connsiteY6" fmla="*/ 1267535 h 1281154"/>
                    <a:gd name="connsiteX7" fmla="*/ 5749925 w 5749925"/>
                    <a:gd name="connsiteY7" fmla="*/ 1275472 h 1281154"/>
                    <a:gd name="connsiteX0" fmla="*/ 0 w 5749925"/>
                    <a:gd name="connsiteY0" fmla="*/ 1272878 h 1292263"/>
                    <a:gd name="connsiteX1" fmla="*/ 612475 w 5749925"/>
                    <a:gd name="connsiteY1" fmla="*/ 101063 h 1292263"/>
                    <a:gd name="connsiteX2" fmla="*/ 1054490 w 5749925"/>
                    <a:gd name="connsiteY2" fmla="*/ 143716 h 1292263"/>
                    <a:gd name="connsiteX3" fmla="*/ 1856895 w 5749925"/>
                    <a:gd name="connsiteY3" fmla="*/ 823885 h 1292263"/>
                    <a:gd name="connsiteX4" fmla="*/ 2864089 w 5749925"/>
                    <a:gd name="connsiteY4" fmla="*/ 1186779 h 1292263"/>
                    <a:gd name="connsiteX5" fmla="*/ 4289604 w 5749925"/>
                    <a:gd name="connsiteY5" fmla="*/ 1253349 h 1292263"/>
                    <a:gd name="connsiteX6" fmla="*/ 5235545 w 5749925"/>
                    <a:gd name="connsiteY6" fmla="*/ 1278644 h 1292263"/>
                    <a:gd name="connsiteX7" fmla="*/ 5749925 w 5749925"/>
                    <a:gd name="connsiteY7" fmla="*/ 1286581 h 1292263"/>
                    <a:gd name="connsiteX0" fmla="*/ 0 w 5749925"/>
                    <a:gd name="connsiteY0" fmla="*/ 1272878 h 1292263"/>
                    <a:gd name="connsiteX1" fmla="*/ 612475 w 5749925"/>
                    <a:gd name="connsiteY1" fmla="*/ 101063 h 1292263"/>
                    <a:gd name="connsiteX2" fmla="*/ 1092590 w 5749925"/>
                    <a:gd name="connsiteY2" fmla="*/ 143716 h 1292263"/>
                    <a:gd name="connsiteX3" fmla="*/ 1856895 w 5749925"/>
                    <a:gd name="connsiteY3" fmla="*/ 823885 h 1292263"/>
                    <a:gd name="connsiteX4" fmla="*/ 2864089 w 5749925"/>
                    <a:gd name="connsiteY4" fmla="*/ 1186779 h 1292263"/>
                    <a:gd name="connsiteX5" fmla="*/ 4289604 w 5749925"/>
                    <a:gd name="connsiteY5" fmla="*/ 1253349 h 1292263"/>
                    <a:gd name="connsiteX6" fmla="*/ 5235545 w 5749925"/>
                    <a:gd name="connsiteY6" fmla="*/ 1278644 h 1292263"/>
                    <a:gd name="connsiteX7" fmla="*/ 5749925 w 5749925"/>
                    <a:gd name="connsiteY7" fmla="*/ 1286581 h 1292263"/>
                    <a:gd name="connsiteX0" fmla="*/ 0 w 5749925"/>
                    <a:gd name="connsiteY0" fmla="*/ 1280163 h 1299548"/>
                    <a:gd name="connsiteX1" fmla="*/ 612475 w 5749925"/>
                    <a:gd name="connsiteY1" fmla="*/ 108348 h 1299548"/>
                    <a:gd name="connsiteX2" fmla="*/ 1092590 w 5749925"/>
                    <a:gd name="connsiteY2" fmla="*/ 151001 h 1299548"/>
                    <a:gd name="connsiteX3" fmla="*/ 1856895 w 5749925"/>
                    <a:gd name="connsiteY3" fmla="*/ 831170 h 1299548"/>
                    <a:gd name="connsiteX4" fmla="*/ 2864089 w 5749925"/>
                    <a:gd name="connsiteY4" fmla="*/ 1194064 h 1299548"/>
                    <a:gd name="connsiteX5" fmla="*/ 4289604 w 5749925"/>
                    <a:gd name="connsiteY5" fmla="*/ 1260634 h 1299548"/>
                    <a:gd name="connsiteX6" fmla="*/ 5235545 w 5749925"/>
                    <a:gd name="connsiteY6" fmla="*/ 1285929 h 1299548"/>
                    <a:gd name="connsiteX7" fmla="*/ 5749925 w 5749925"/>
                    <a:gd name="connsiteY7" fmla="*/ 1293866 h 129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49925" h="1299548">
                      <a:moveTo>
                        <a:pt x="0" y="1280163"/>
                      </a:moveTo>
                      <a:cubicBezTo>
                        <a:pt x="216379" y="797083"/>
                        <a:pt x="430377" y="296542"/>
                        <a:pt x="612475" y="108348"/>
                      </a:cubicBezTo>
                      <a:cubicBezTo>
                        <a:pt x="794573" y="-79846"/>
                        <a:pt x="923287" y="5131"/>
                        <a:pt x="1092590" y="151001"/>
                      </a:cubicBezTo>
                      <a:cubicBezTo>
                        <a:pt x="1261893" y="296871"/>
                        <a:pt x="1561645" y="657326"/>
                        <a:pt x="1856895" y="831170"/>
                      </a:cubicBezTo>
                      <a:cubicBezTo>
                        <a:pt x="2152145" y="1005014"/>
                        <a:pt x="2458638" y="1122487"/>
                        <a:pt x="2864089" y="1194064"/>
                      </a:cubicBezTo>
                      <a:cubicBezTo>
                        <a:pt x="3269541" y="1265641"/>
                        <a:pt x="3894361" y="1245323"/>
                        <a:pt x="4289604" y="1260634"/>
                      </a:cubicBezTo>
                      <a:cubicBezTo>
                        <a:pt x="4684847" y="1275945"/>
                        <a:pt x="4992158" y="1280390"/>
                        <a:pt x="5235545" y="1285929"/>
                      </a:cubicBezTo>
                      <a:cubicBezTo>
                        <a:pt x="5478932" y="1291468"/>
                        <a:pt x="5709668" y="1308243"/>
                        <a:pt x="5749925" y="1293866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grpSp>
              <p:nvGrpSpPr>
                <p:cNvPr id="14" name="Gruppieren 13">
                  <a:extLst>
                    <a:ext uri="{FF2B5EF4-FFF2-40B4-BE49-F238E27FC236}">
                      <a16:creationId xmlns:a16="http://schemas.microsoft.com/office/drawing/2014/main" id="{A82E3A5C-F71E-4F09-B096-E716C2DE25A3}"/>
                    </a:ext>
                  </a:extLst>
                </p:cNvPr>
                <p:cNvGrpSpPr/>
                <p:nvPr/>
              </p:nvGrpSpPr>
              <p:grpSpPr>
                <a:xfrm>
                  <a:off x="8424905" y="5227233"/>
                  <a:ext cx="790958" cy="611173"/>
                  <a:chOff x="8431692" y="5203030"/>
                  <a:chExt cx="790958" cy="611173"/>
                </a:xfrm>
              </p:grpSpPr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34C0A7E1-116B-4520-9E1C-DD7877A60CB4}"/>
                      </a:ext>
                    </a:extLst>
                  </p:cNvPr>
                  <p:cNvSpPr/>
                  <p:nvPr/>
                </p:nvSpPr>
                <p:spPr>
                  <a:xfrm>
                    <a:off x="8431692" y="5203030"/>
                    <a:ext cx="85683" cy="611173"/>
                  </a:xfrm>
                  <a:prstGeom prst="rect">
                    <a:avLst/>
                  </a:prstGeom>
                  <a:solidFill>
                    <a:srgbClr val="ED7D31">
                      <a:alpha val="18039"/>
                    </a:srgbClr>
                  </a:solidFill>
                  <a:ln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2" name="Verbinder: gekrümmt 11">
                    <a:extLst>
                      <a:ext uri="{FF2B5EF4-FFF2-40B4-BE49-F238E27FC236}">
                        <a16:creationId xmlns:a16="http://schemas.microsoft.com/office/drawing/2014/main" id="{83E6BDE4-21C9-42A4-9C2D-A475C99FB52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546306" y="5391150"/>
                    <a:ext cx="676344" cy="394883"/>
                  </a:xfrm>
                  <a:prstGeom prst="curvedConnector3">
                    <a:avLst>
                      <a:gd name="adj1" fmla="val -714"/>
                    </a:avLst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Freihandform: Form 15">
                  <a:extLst>
                    <a:ext uri="{FF2B5EF4-FFF2-40B4-BE49-F238E27FC236}">
                      <a16:creationId xmlns:a16="http://schemas.microsoft.com/office/drawing/2014/main" id="{32272DFC-DE66-486F-8065-6515D04AEA78}"/>
                    </a:ext>
                  </a:extLst>
                </p:cNvPr>
                <p:cNvSpPr/>
                <p:nvPr/>
              </p:nvSpPr>
              <p:spPr>
                <a:xfrm>
                  <a:off x="4001935" y="2457450"/>
                  <a:ext cx="5186516" cy="3392193"/>
                </a:xfrm>
                <a:custGeom>
                  <a:avLst/>
                  <a:gdLst>
                    <a:gd name="connsiteX0" fmla="*/ 18831 w 5194081"/>
                    <a:gd name="connsiteY0" fmla="*/ 0 h 3394711"/>
                    <a:gd name="connsiteX1" fmla="*/ 75981 w 5194081"/>
                    <a:gd name="connsiteY1" fmla="*/ 2139950 h 3394711"/>
                    <a:gd name="connsiteX2" fmla="*/ 628431 w 5194081"/>
                    <a:gd name="connsiteY2" fmla="*/ 3079750 h 3394711"/>
                    <a:gd name="connsiteX3" fmla="*/ 2209581 w 5194081"/>
                    <a:gd name="connsiteY3" fmla="*/ 3371850 h 3394711"/>
                    <a:gd name="connsiteX4" fmla="*/ 5194081 w 5194081"/>
                    <a:gd name="connsiteY4" fmla="*/ 3371850 h 3394711"/>
                    <a:gd name="connsiteX0" fmla="*/ 13486 w 5188736"/>
                    <a:gd name="connsiteY0" fmla="*/ 0 h 3393655"/>
                    <a:gd name="connsiteX1" fmla="*/ 70636 w 5188736"/>
                    <a:gd name="connsiteY1" fmla="*/ 2139950 h 3393655"/>
                    <a:gd name="connsiteX2" fmla="*/ 508786 w 5188736"/>
                    <a:gd name="connsiteY2" fmla="*/ 3094038 h 3393655"/>
                    <a:gd name="connsiteX3" fmla="*/ 2204236 w 5188736"/>
                    <a:gd name="connsiteY3" fmla="*/ 3371850 h 3393655"/>
                    <a:gd name="connsiteX4" fmla="*/ 5188736 w 5188736"/>
                    <a:gd name="connsiteY4" fmla="*/ 3371850 h 3393655"/>
                    <a:gd name="connsiteX0" fmla="*/ 13486 w 5188736"/>
                    <a:gd name="connsiteY0" fmla="*/ 0 h 3393655"/>
                    <a:gd name="connsiteX1" fmla="*/ 70636 w 5188736"/>
                    <a:gd name="connsiteY1" fmla="*/ 2139950 h 3393655"/>
                    <a:gd name="connsiteX2" fmla="*/ 508786 w 5188736"/>
                    <a:gd name="connsiteY2" fmla="*/ 3094038 h 3393655"/>
                    <a:gd name="connsiteX3" fmla="*/ 2204236 w 5188736"/>
                    <a:gd name="connsiteY3" fmla="*/ 3371850 h 3393655"/>
                    <a:gd name="connsiteX4" fmla="*/ 5188736 w 5188736"/>
                    <a:gd name="connsiteY4" fmla="*/ 3371850 h 3393655"/>
                    <a:gd name="connsiteX0" fmla="*/ 13486 w 5188736"/>
                    <a:gd name="connsiteY0" fmla="*/ 0 h 3371943"/>
                    <a:gd name="connsiteX1" fmla="*/ 70636 w 5188736"/>
                    <a:gd name="connsiteY1" fmla="*/ 2139950 h 3371943"/>
                    <a:gd name="connsiteX2" fmla="*/ 508786 w 5188736"/>
                    <a:gd name="connsiteY2" fmla="*/ 3094038 h 3371943"/>
                    <a:gd name="connsiteX3" fmla="*/ 2204236 w 5188736"/>
                    <a:gd name="connsiteY3" fmla="*/ 3371850 h 3371943"/>
                    <a:gd name="connsiteX4" fmla="*/ 5188736 w 5188736"/>
                    <a:gd name="connsiteY4" fmla="*/ 3371850 h 3371943"/>
                    <a:gd name="connsiteX0" fmla="*/ 13486 w 5188736"/>
                    <a:gd name="connsiteY0" fmla="*/ 0 h 3371929"/>
                    <a:gd name="connsiteX1" fmla="*/ 70636 w 5188736"/>
                    <a:gd name="connsiteY1" fmla="*/ 2139950 h 3371929"/>
                    <a:gd name="connsiteX2" fmla="*/ 508786 w 5188736"/>
                    <a:gd name="connsiteY2" fmla="*/ 3094038 h 3371929"/>
                    <a:gd name="connsiteX3" fmla="*/ 2204236 w 5188736"/>
                    <a:gd name="connsiteY3" fmla="*/ 3371850 h 3371929"/>
                    <a:gd name="connsiteX4" fmla="*/ 5188736 w 5188736"/>
                    <a:gd name="connsiteY4" fmla="*/ 3371850 h 3371929"/>
                    <a:gd name="connsiteX0" fmla="*/ 13486 w 5188736"/>
                    <a:gd name="connsiteY0" fmla="*/ 0 h 3371941"/>
                    <a:gd name="connsiteX1" fmla="*/ 70636 w 5188736"/>
                    <a:gd name="connsiteY1" fmla="*/ 2139950 h 3371941"/>
                    <a:gd name="connsiteX2" fmla="*/ 508786 w 5188736"/>
                    <a:gd name="connsiteY2" fmla="*/ 3094038 h 3371941"/>
                    <a:gd name="connsiteX3" fmla="*/ 2204236 w 5188736"/>
                    <a:gd name="connsiteY3" fmla="*/ 3371850 h 3371941"/>
                    <a:gd name="connsiteX4" fmla="*/ 5188736 w 5188736"/>
                    <a:gd name="connsiteY4" fmla="*/ 3371850 h 3371941"/>
                    <a:gd name="connsiteX0" fmla="*/ 8584 w 5183834"/>
                    <a:gd name="connsiteY0" fmla="*/ 0 h 3371975"/>
                    <a:gd name="connsiteX1" fmla="*/ 87959 w 5183834"/>
                    <a:gd name="connsiteY1" fmla="*/ 2149475 h 3371975"/>
                    <a:gd name="connsiteX2" fmla="*/ 503884 w 5183834"/>
                    <a:gd name="connsiteY2" fmla="*/ 3094038 h 3371975"/>
                    <a:gd name="connsiteX3" fmla="*/ 2199334 w 5183834"/>
                    <a:gd name="connsiteY3" fmla="*/ 3371850 h 3371975"/>
                    <a:gd name="connsiteX4" fmla="*/ 5183834 w 5183834"/>
                    <a:gd name="connsiteY4" fmla="*/ 3371850 h 3371975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86516" h="3392193">
                      <a:moveTo>
                        <a:pt x="11266" y="0"/>
                      </a:moveTo>
                      <a:cubicBezTo>
                        <a:pt x="-10959" y="813329"/>
                        <a:pt x="-7784" y="1633273"/>
                        <a:pt x="90641" y="2149475"/>
                      </a:cubicBezTo>
                      <a:cubicBezTo>
                        <a:pt x="189066" y="2665677"/>
                        <a:pt x="259445" y="2864909"/>
                        <a:pt x="601816" y="3097213"/>
                      </a:cubicBezTo>
                      <a:cubicBezTo>
                        <a:pt x="944187" y="3329517"/>
                        <a:pt x="1437899" y="3326077"/>
                        <a:pt x="2202016" y="3371850"/>
                      </a:cubicBezTo>
                      <a:cubicBezTo>
                        <a:pt x="2966133" y="3417623"/>
                        <a:pt x="4191683" y="3371850"/>
                        <a:pt x="5186516" y="3371850"/>
                      </a:cubicBezTo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4A7D2ABE-756A-48FE-996D-F5FAC094E65E}"/>
                    </a:ext>
                  </a:extLst>
                </p:cNvPr>
                <p:cNvSpPr/>
                <p:nvPr/>
              </p:nvSpPr>
              <p:spPr>
                <a:xfrm>
                  <a:off x="3833898" y="768350"/>
                  <a:ext cx="92855" cy="5076000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18" name="Legende: Linie 17">
                <a:extLst>
                  <a:ext uri="{FF2B5EF4-FFF2-40B4-BE49-F238E27FC236}">
                    <a16:creationId xmlns:a16="http://schemas.microsoft.com/office/drawing/2014/main" id="{AF5E9B6D-E421-444F-AD9D-6DA5732997FC}"/>
                  </a:ext>
                </a:extLst>
              </p:cNvPr>
              <p:cNvSpPr/>
              <p:nvPr/>
            </p:nvSpPr>
            <p:spPr>
              <a:xfrm>
                <a:off x="1079650" y="1229308"/>
                <a:ext cx="2103437" cy="687388"/>
              </a:xfrm>
              <a:prstGeom prst="borderCallout1">
                <a:avLst>
                  <a:gd name="adj1" fmla="val 58509"/>
                  <a:gd name="adj2" fmla="val 100758"/>
                  <a:gd name="adj3" fmla="val 103673"/>
                  <a:gd name="adj4" fmla="val 12190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>
                    <a:solidFill>
                      <a:srgbClr val="FF0000"/>
                    </a:solidFill>
                  </a:rPr>
                  <a:t>Zero-inflation.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Artificial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effect</a:t>
                </a:r>
                <a:r>
                  <a:rPr lang="de-CH" sz="1000" dirty="0">
                    <a:solidFill>
                      <a:srgbClr val="FF0000"/>
                    </a:solidFill>
                  </a:rPr>
                  <a:t>.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Weather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is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fine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and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no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damage</a:t>
                </a:r>
                <a:r>
                  <a:rPr lang="de-CH" sz="1000" dirty="0">
                    <a:solidFill>
                      <a:srgbClr val="FF0000"/>
                    </a:solidFill>
                  </a:rPr>
                  <a:t>,,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damage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cannot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be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negative.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therefore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nothing</a:t>
                </a:r>
                <a:r>
                  <a:rPr lang="de-CH" sz="1000" dirty="0">
                    <a:solidFill>
                      <a:srgbClr val="FF0000"/>
                    </a:solidFill>
                  </a:rPr>
                  <a:t> in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data</a:t>
                </a:r>
                <a:r>
                  <a:rPr lang="de-CH" sz="1000" dirty="0">
                    <a:solidFill>
                      <a:schemeClr val="bg1"/>
                    </a:solidFill>
                  </a:rPr>
                  <a:t>. </a:t>
                </a:r>
                <a:r>
                  <a:rPr lang="de-CH" sz="1000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99%</a:t>
                </a:r>
              </a:p>
            </p:txBody>
          </p:sp>
          <p:sp>
            <p:nvSpPr>
              <p:cNvPr id="20" name="Legende: Linie 19">
                <a:extLst>
                  <a:ext uri="{FF2B5EF4-FFF2-40B4-BE49-F238E27FC236}">
                    <a16:creationId xmlns:a16="http://schemas.microsoft.com/office/drawing/2014/main" id="{BEF3D9E1-3699-4536-9820-00E556BED94C}"/>
                  </a:ext>
                </a:extLst>
              </p:cNvPr>
              <p:cNvSpPr/>
              <p:nvPr/>
            </p:nvSpPr>
            <p:spPr>
              <a:xfrm>
                <a:off x="9608060" y="5037831"/>
                <a:ext cx="2103437" cy="687388"/>
              </a:xfrm>
              <a:prstGeom prst="borderCallout1">
                <a:avLst>
                  <a:gd name="adj1" fmla="val 54352"/>
                  <a:gd name="adj2" fmla="val -1129"/>
                  <a:gd name="adj3" fmla="val 92588"/>
                  <a:gd name="adj4" fmla="val -33414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>
                    <a:solidFill>
                      <a:schemeClr val="accent2"/>
                    </a:solidFill>
                  </a:rPr>
                  <a:t>Damage-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ceiling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.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Once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the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crop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is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done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,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it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doesn’t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take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any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damage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,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regardless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of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weather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.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Hence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mass &gt;1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acummulates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at 1.  </a:t>
                </a:r>
                <a:r>
                  <a:rPr lang="de-CH" sz="1000" dirty="0">
                    <a:solidFill>
                      <a:schemeClr val="tx1"/>
                    </a:solidFill>
                    <a:highlight>
                      <a:srgbClr val="ED7D31"/>
                    </a:highlight>
                  </a:rPr>
                  <a:t>0.2%</a:t>
                </a:r>
              </a:p>
            </p:txBody>
          </p:sp>
          <p:sp>
            <p:nvSpPr>
              <p:cNvPr id="22" name="Legende: Linie 21">
                <a:extLst>
                  <a:ext uri="{FF2B5EF4-FFF2-40B4-BE49-F238E27FC236}">
                    <a16:creationId xmlns:a16="http://schemas.microsoft.com/office/drawing/2014/main" id="{B70948B5-91FE-4510-9F39-C3331302CCA8}"/>
                  </a:ext>
                </a:extLst>
              </p:cNvPr>
              <p:cNvSpPr/>
              <p:nvPr/>
            </p:nvSpPr>
            <p:spPr>
              <a:xfrm>
                <a:off x="5081158" y="3475731"/>
                <a:ext cx="2103437" cy="687388"/>
              </a:xfrm>
              <a:prstGeom prst="borderCallout1">
                <a:avLst>
                  <a:gd name="adj1" fmla="val 100541"/>
                  <a:gd name="adj2" fmla="val 49890"/>
                  <a:gd name="adj3" fmla="val 234851"/>
                  <a:gd name="adj4" fmla="val 16699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>
                    <a:solidFill>
                      <a:schemeClr val="accent6"/>
                    </a:solidFill>
                  </a:rPr>
                  <a:t>Natural 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phenomena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of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damage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. Here,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damage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follows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a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gamma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with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weather</a:t>
                </a:r>
                <a:r>
                  <a:rPr lang="de-CH" sz="1000" dirty="0">
                    <a:solidFill>
                      <a:schemeClr val="tx1"/>
                    </a:solidFill>
                  </a:rPr>
                  <a:t>. </a:t>
                </a:r>
                <a:r>
                  <a:rPr lang="de-CH" sz="1000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0.5%</a:t>
                </a:r>
              </a:p>
            </p:txBody>
          </p:sp>
          <p:sp>
            <p:nvSpPr>
              <p:cNvPr id="23" name="Legende: Linie 22">
                <a:extLst>
                  <a:ext uri="{FF2B5EF4-FFF2-40B4-BE49-F238E27FC236}">
                    <a16:creationId xmlns:a16="http://schemas.microsoft.com/office/drawing/2014/main" id="{921734E5-4CF4-4C84-8154-BE4A61C6E427}"/>
                  </a:ext>
                </a:extLst>
              </p:cNvPr>
              <p:cNvSpPr/>
              <p:nvPr/>
            </p:nvSpPr>
            <p:spPr>
              <a:xfrm>
                <a:off x="836205" y="5073037"/>
                <a:ext cx="2103437" cy="687388"/>
              </a:xfrm>
              <a:prstGeom prst="borderCallout1">
                <a:avLst>
                  <a:gd name="adj1" fmla="val 37793"/>
                  <a:gd name="adj2" fmla="val 99923"/>
                  <a:gd name="adj3" fmla="val -90183"/>
                  <a:gd name="adj4" fmla="val 141783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 err="1">
                    <a:solidFill>
                      <a:schemeClr val="accent4"/>
                    </a:solidFill>
                  </a:rPr>
                  <a:t>Some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exponential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/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decay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up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to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~25%. Looks like a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second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mode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.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Could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it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be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some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SB-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related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phenomena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?</a:t>
                </a:r>
                <a:r>
                  <a:rPr lang="de-CH" sz="1000" dirty="0">
                    <a:solidFill>
                      <a:schemeClr val="tx1"/>
                    </a:solidFill>
                  </a:rPr>
                  <a:t> </a:t>
                </a:r>
                <a:r>
                  <a:rPr lang="de-CH" sz="1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0.3% </a:t>
                </a:r>
              </a:p>
            </p:txBody>
          </p:sp>
        </p:grpSp>
        <p:sp>
          <p:nvSpPr>
            <p:cNvPr id="25" name="Rechtwinkliges Dreieck 24">
              <a:extLst>
                <a:ext uri="{FF2B5EF4-FFF2-40B4-BE49-F238E27FC236}">
                  <a16:creationId xmlns:a16="http://schemas.microsoft.com/office/drawing/2014/main" id="{F75FAC61-172B-4E50-B984-16F56D9E5D97}"/>
                </a:ext>
              </a:extLst>
            </p:cNvPr>
            <p:cNvSpPr/>
            <p:nvPr/>
          </p:nvSpPr>
          <p:spPr>
            <a:xfrm>
              <a:off x="8717047" y="5777018"/>
              <a:ext cx="1637944" cy="75228"/>
            </a:xfrm>
            <a:prstGeom prst="rtTriangle">
              <a:avLst/>
            </a:prstGeom>
            <a:solidFill>
              <a:srgbClr val="ED7D31">
                <a:alpha val="92157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5514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27195/graphics/99d49784-7068-4f65-932e-59b53dc5b74a.png">
            <a:extLst>
              <a:ext uri="{FF2B5EF4-FFF2-40B4-BE49-F238E27FC236}">
                <a16:creationId xmlns:a16="http://schemas.microsoft.com/office/drawing/2014/main" id="{2CA4990C-09FB-4270-BB73-96C7641E9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AutoShape 4" descr="http://127.0.0.1:27195/graphics/plot.png?width=1000&amp;height=705&amp;randomizer=-1098305642">
            <a:extLst>
              <a:ext uri="{FF2B5EF4-FFF2-40B4-BE49-F238E27FC236}">
                <a16:creationId xmlns:a16="http://schemas.microsoft.com/office/drawing/2014/main" id="{83020C4D-C8DC-4565-A2A2-48E048A1F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B303A0-8185-4E1E-8012-590D9188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47" y="493143"/>
            <a:ext cx="6662905" cy="61765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83FDD5-36E6-48CC-B788-300481854FA0}"/>
              </a:ext>
            </a:extLst>
          </p:cNvPr>
          <p:cNvSpPr/>
          <p:nvPr/>
        </p:nvSpPr>
        <p:spPr>
          <a:xfrm>
            <a:off x="4268591" y="4628598"/>
            <a:ext cx="85683" cy="493471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56AE8541-8B65-4C49-90A9-054A4E770F32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3776433" y="3814993"/>
            <a:ext cx="778116" cy="730031"/>
          </a:xfrm>
          <a:prstGeom prst="curvedConnector3">
            <a:avLst>
              <a:gd name="adj1" fmla="val -1304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D5578FE-9D3A-4EE1-9B6B-910AE43865D8}"/>
              </a:ext>
            </a:extLst>
          </p:cNvPr>
          <p:cNvSpPr/>
          <p:nvPr/>
        </p:nvSpPr>
        <p:spPr>
          <a:xfrm>
            <a:off x="4378128" y="4583355"/>
            <a:ext cx="85683" cy="464896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FF4B80-7763-407A-90CB-7441E82E681A}"/>
              </a:ext>
            </a:extLst>
          </p:cNvPr>
          <p:cNvSpPr/>
          <p:nvPr/>
        </p:nvSpPr>
        <p:spPr>
          <a:xfrm>
            <a:off x="4487665" y="4569067"/>
            <a:ext cx="85683" cy="493471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E1027E-02D4-4254-A3C0-A54A773B1662}"/>
              </a:ext>
            </a:extLst>
          </p:cNvPr>
          <p:cNvSpPr/>
          <p:nvPr/>
        </p:nvSpPr>
        <p:spPr>
          <a:xfrm>
            <a:off x="4584305" y="4583355"/>
            <a:ext cx="85683" cy="567289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BEA9344-8302-4882-B18F-D545078A67B4}"/>
              </a:ext>
            </a:extLst>
          </p:cNvPr>
          <p:cNvSpPr/>
          <p:nvPr/>
        </p:nvSpPr>
        <p:spPr>
          <a:xfrm>
            <a:off x="4693842" y="4583355"/>
            <a:ext cx="85683" cy="312495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25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Cardoso Rubin</dc:creator>
  <cp:lastModifiedBy>Michael Cardoso Rubin</cp:lastModifiedBy>
  <cp:revision>8</cp:revision>
  <dcterms:created xsi:type="dcterms:W3CDTF">2025-05-20T12:20:33Z</dcterms:created>
  <dcterms:modified xsi:type="dcterms:W3CDTF">2025-05-22T14:43:45Z</dcterms:modified>
</cp:coreProperties>
</file>