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59" r:id="rId3"/>
    <p:sldId id="258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462"/>
    <a:srgbClr val="003A65"/>
    <a:srgbClr val="BBD236"/>
    <a:srgbClr val="5D9FCA"/>
    <a:srgbClr val="006B85"/>
    <a:srgbClr val="D3562A"/>
    <a:srgbClr val="E2231A"/>
    <a:srgbClr val="BE1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69"/>
  </p:normalViewPr>
  <p:slideViewPr>
    <p:cSldViewPr snapToGrid="0" snapToObjects="1">
      <p:cViewPr>
        <p:scale>
          <a:sx n="100" d="100"/>
          <a:sy n="100" d="100"/>
        </p:scale>
        <p:origin x="-72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28E6B-7EA2-6244-960C-159F7266F368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345DB-A25A-B14F-859B-BDC0188E6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345DB-A25A-B14F-859B-BDC0188E6D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5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78466"/>
            <a:ext cx="5613187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112034"/>
            <a:ext cx="4383741" cy="130628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003A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This is a subtitle for the presentation that can be extended to three lines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936375" y="2405344"/>
            <a:ext cx="1725152" cy="400110"/>
          </a:xfrm>
        </p:spPr>
        <p:txBody>
          <a:bodyPr wrap="none" anchor="ctr">
            <a:spAutoFit/>
          </a:bodyPr>
          <a:lstStyle>
            <a:lvl1pPr marL="0" indent="0">
              <a:buNone/>
              <a:defRPr sz="2000" b="1">
                <a:solidFill>
                  <a:srgbClr val="BBD236"/>
                </a:solidFill>
              </a:defRPr>
            </a:lvl1pPr>
          </a:lstStyle>
          <a:p>
            <a:pPr lvl="0"/>
            <a:r>
              <a:rPr lang="en-US" dirty="0" smtClean="0"/>
              <a:t>Add Number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7201" y="2405344"/>
            <a:ext cx="164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i="0" dirty="0" smtClean="0">
                <a:solidFill>
                  <a:srgbClr val="BBD236"/>
                </a:solidFill>
                <a:latin typeface="Arial" charset="0"/>
                <a:ea typeface="Arial" charset="0"/>
                <a:cs typeface="Arial" charset="0"/>
              </a:rPr>
              <a:t>Session ID:</a:t>
            </a:r>
            <a:endParaRPr lang="en-US" sz="2000" b="1" i="0" dirty="0">
              <a:solidFill>
                <a:srgbClr val="BBD23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799766" y="6239435"/>
            <a:ext cx="2719521" cy="30792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rgbClr val="5D9FCA"/>
                </a:solidFill>
              </a:defRPr>
            </a:lvl1pPr>
          </a:lstStyle>
          <a:p>
            <a:pPr lvl="0"/>
            <a:r>
              <a:rPr lang="en-US" smtClean="0"/>
              <a:t>@ Enter </a:t>
            </a:r>
            <a:r>
              <a:rPr lang="en-US" dirty="0" smtClean="0"/>
              <a:t>Twitter Handle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457200" y="4710313"/>
            <a:ext cx="30006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i="0" dirty="0" smtClean="0">
                <a:solidFill>
                  <a:srgbClr val="636462"/>
                </a:solidFill>
                <a:latin typeface="Arial" charset="0"/>
                <a:ea typeface="Arial" charset="0"/>
                <a:cs typeface="Arial" charset="0"/>
              </a:rPr>
              <a:t>Prepared by:</a:t>
            </a:r>
            <a:endParaRPr lang="en-US" sz="1300" b="1" i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5072063"/>
            <a:ext cx="3813175" cy="984250"/>
          </a:xfrm>
        </p:spPr>
        <p:txBody>
          <a:bodyPr>
            <a:normAutofit/>
          </a:bodyPr>
          <a:lstStyle>
            <a:lvl1pPr marL="0" indent="0">
              <a:buNone/>
              <a:defRPr sz="1300" baseline="0">
                <a:solidFill>
                  <a:srgbClr val="636462"/>
                </a:solidFill>
              </a:defRPr>
            </a:lvl1pPr>
          </a:lstStyle>
          <a:p>
            <a:pPr lvl="0"/>
            <a:r>
              <a:rPr lang="en-US" dirty="0" smtClean="0"/>
              <a:t>John Smith</a:t>
            </a:r>
          </a:p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03473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3916883" cy="4301067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3010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54ABE3-2555-AC48-921D-BBEF8BC4B0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82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457" y="4557191"/>
            <a:ext cx="5486400" cy="4161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77457" y="612775"/>
            <a:ext cx="5486400" cy="3832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7457" y="5123929"/>
            <a:ext cx="5486400" cy="5910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54ABE3-2555-AC48-921D-BBEF8BC4B0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3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Option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729984"/>
            <a:ext cx="6489166" cy="2509318"/>
          </a:xfrm>
        </p:spPr>
        <p:txBody>
          <a:bodyPr/>
          <a:lstStyle>
            <a:lvl1pPr>
              <a:defRPr>
                <a:solidFill>
                  <a:srgbClr val="BBD236"/>
                </a:solidFill>
              </a:defRPr>
            </a:lvl1pPr>
          </a:lstStyle>
          <a:p>
            <a:r>
              <a:rPr lang="en-US" dirty="0" smtClean="0"/>
              <a:t>This is the </a:t>
            </a:r>
            <a:r>
              <a:rPr lang="en-US" dirty="0" smtClean="0"/>
              <a:t>section header to use for each agenda item.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4172430"/>
            <a:ext cx="6489166" cy="2243738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This is a subtitle or </a:t>
            </a:r>
            <a:r>
              <a:rPr lang="en-US" smtClean="0"/>
              <a:t>bulleted list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643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Option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729984"/>
            <a:ext cx="6489166" cy="250931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This is the presentation title that can be up to three lines in length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4172430"/>
            <a:ext cx="6489166" cy="2243738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This is a subtitle or </a:t>
            </a:r>
            <a:r>
              <a:rPr lang="en-US" smtClean="0"/>
              <a:t>bulleted list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60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Option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729984"/>
            <a:ext cx="6489166" cy="2509318"/>
          </a:xfrm>
        </p:spPr>
        <p:txBody>
          <a:bodyPr/>
          <a:lstStyle>
            <a:lvl1pPr>
              <a:defRPr>
                <a:solidFill>
                  <a:srgbClr val="003A65"/>
                </a:solidFill>
              </a:defRPr>
            </a:lvl1pPr>
          </a:lstStyle>
          <a:p>
            <a:r>
              <a:rPr lang="en-US" dirty="0" smtClean="0"/>
              <a:t>This is the presentation title that can be up to three lines in length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4172430"/>
            <a:ext cx="6489166" cy="2243738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This is a subtitle or </a:t>
            </a:r>
            <a:r>
              <a:rPr lang="en-US" smtClean="0"/>
              <a:t>bulleted list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73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A6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54ABE3-2555-AC48-921D-BBEF8BC4B0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09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338713" cy="410421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8642" y="1600200"/>
            <a:ext cx="3337236" cy="4104217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7577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338713" cy="63976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338713" cy="355070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8642" y="1535113"/>
            <a:ext cx="3337235" cy="63976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8642" y="2174875"/>
            <a:ext cx="3337235" cy="355070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54ABE3-2555-AC48-921D-BBEF8BC4B0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1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54ABE3-2555-AC48-921D-BBEF8BC4B0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9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54ABE3-2555-AC48-921D-BBEF8BC4B0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4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6998677" cy="901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7060"/>
            <a:ext cx="6998677" cy="4762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8236" y="6502923"/>
            <a:ext cx="476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6354ABE3-2555-AC48-921D-BBEF8BC4B0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6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rgbClr val="006B85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54ABE3-2555-AC48-921D-BBEF8BC4B0C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3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8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Please complete the session evaluation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We appreciate your feedback and insight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 many complete the session evaluation </a:t>
            </a:r>
            <a:r>
              <a:rPr lang="en-US" dirty="0" smtClean="0"/>
              <a:t>via </a:t>
            </a:r>
            <a:r>
              <a:rPr lang="en-US" dirty="0" smtClean="0"/>
              <a:t>the mobile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129191"/>
      </p:ext>
    </p:extLst>
  </p:cSld>
  <p:clrMapOvr>
    <a:masterClrMapping/>
  </p:clrMapOvr>
</p:sld>
</file>

<file path=ppt/theme/theme1.xml><?xml version="1.0" encoding="utf-8"?>
<a:theme xmlns:a="http://schemas.openxmlformats.org/drawingml/2006/main" name="COLLAB_1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Presentation2" id="{45CFD53C-96A6-BA4B-BF42-37F19F087960}" vid="{5A7DDCB6-2A7C-C44E-849A-27C4C1AEFC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COLLAB_16</Template>
  <TotalTime>5</TotalTime>
  <Words>17</Words>
  <Application>Microsoft Office PowerPoint</Application>
  <PresentationFormat>On-screen Show (4:3)</PresentationFormat>
  <Paragraphs>4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COLLAB_16</vt:lpstr>
      <vt:lpstr>PowerPoint Presentation</vt:lpstr>
      <vt:lpstr>PowerPoint Presentation</vt:lpstr>
      <vt:lpstr>PowerPoint Presentation</vt:lpstr>
      <vt:lpstr>Please complete the session evaluation  We appreciate your feedback and insight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Chiamas, Tricia</dc:creator>
  <cp:lastModifiedBy>Chiamas, Tricia</cp:lastModifiedBy>
  <cp:revision>1</cp:revision>
  <dcterms:created xsi:type="dcterms:W3CDTF">2015-12-07T17:07:14Z</dcterms:created>
  <dcterms:modified xsi:type="dcterms:W3CDTF">2015-12-07T17:12:42Z</dcterms:modified>
</cp:coreProperties>
</file>