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05-Jun-17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103" y="1417983"/>
            <a:ext cx="7818783" cy="2239614"/>
          </a:xfrm>
        </p:spPr>
        <p:txBody>
          <a:bodyPr/>
          <a:lstStyle/>
          <a:p>
            <a:r>
              <a:rPr lang="en-US" dirty="0" err="1"/>
              <a:t>IoT</a:t>
            </a:r>
            <a:r>
              <a:rPr lang="es-CR" dirty="0"/>
              <a:t>: </a:t>
            </a:r>
            <a:r>
              <a:rPr lang="es-CR" dirty="0" err="1"/>
              <a:t>Intelligent</a:t>
            </a:r>
            <a:r>
              <a:rPr lang="es-CR" dirty="0"/>
              <a:t> Shopping Mall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32383" y="3551583"/>
            <a:ext cx="7500729" cy="1828800"/>
          </a:xfrm>
        </p:spPr>
        <p:txBody>
          <a:bodyPr>
            <a:normAutofit/>
          </a:bodyPr>
          <a:lstStyle/>
          <a:p>
            <a:pPr algn="r"/>
            <a:r>
              <a:rPr lang="es-CR" sz="2800" dirty="0"/>
              <a:t>Integrantes:</a:t>
            </a:r>
          </a:p>
          <a:p>
            <a:pPr algn="r"/>
            <a:r>
              <a:rPr lang="es-CR" sz="2800" dirty="0"/>
              <a:t>Fabiana Salas Villalobos</a:t>
            </a:r>
          </a:p>
          <a:p>
            <a:pPr algn="r"/>
            <a:r>
              <a:rPr lang="es-CR" sz="2800" dirty="0"/>
              <a:t>Michael Chen Wang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53445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Variables a utilizar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Lectores de RFID de ultra-alta frecuencia</a:t>
            </a:r>
          </a:p>
          <a:p>
            <a:r>
              <a:rPr lang="es-CR" sz="4000" dirty="0"/>
              <a:t>Sensores de reconocimiento en cámaras</a:t>
            </a:r>
          </a:p>
          <a:p>
            <a:endParaRPr lang="es-CR" sz="4000" dirty="0"/>
          </a:p>
          <a:p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13370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Tipo de Cloud: IBM Watson </a:t>
            </a:r>
            <a:r>
              <a:rPr lang="es-CR" dirty="0" err="1"/>
              <a:t>IoT</a:t>
            </a:r>
            <a:r>
              <a:rPr lang="es-CR" dirty="0"/>
              <a:t> </a:t>
            </a:r>
            <a:r>
              <a:rPr lang="es-CR" dirty="0" err="1"/>
              <a:t>Platform</a:t>
            </a:r>
            <a:r>
              <a:rPr lang="es-CR" dirty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CR" sz="4000" dirty="0"/>
              <a:t>De tipo híbrido.</a:t>
            </a:r>
          </a:p>
          <a:p>
            <a:r>
              <a:rPr lang="es-CR" sz="4000" dirty="0"/>
              <a:t>Especializada para el internet de las cosas.</a:t>
            </a:r>
          </a:p>
          <a:p>
            <a:r>
              <a:rPr lang="es-CR" sz="4000" dirty="0"/>
              <a:t>Sumamente robusta y segura.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39933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Conexiones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19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Conexiones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52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Diseño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102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Pantallas de Publicidad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Se aprovecharán las pantallas para que den publicidad dirigida mediante sensores de huellas dactilares.</a:t>
            </a:r>
          </a:p>
          <a:p>
            <a:r>
              <a:rPr lang="es-CR" sz="3200" dirty="0"/>
              <a:t>Además que sirvan como puntos de venta, </a:t>
            </a:r>
            <a:r>
              <a:rPr lang="es-CR" sz="3200" dirty="0" err="1"/>
              <a:t>Kioskos</a:t>
            </a:r>
            <a:r>
              <a:rPr lang="es-CR" sz="3200" dirty="0"/>
              <a:t>, donde se puedan realizar compras para luego retirarlas en las tiendas correspondientes</a:t>
            </a:r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140352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Carritos de Compra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Se utilizará un lector RFID de alta frecuencia para saber qué productos están dentro de ella, y así poder obtener con anticipación el costo de la compra.</a:t>
            </a:r>
          </a:p>
          <a:p>
            <a:r>
              <a:rPr lang="es-CR" sz="3200" dirty="0"/>
              <a:t>Se utilizará el lector de huellas digitales para así poder obtener ofertas dirigidas hacia la persona.</a:t>
            </a:r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7591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Cámara de Enfriamiento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Sensor de temperatura para hacer los ajustes necesarios de manera automática, y si el problema es grave, notificar al funcionario de la tienda para repararlo.</a:t>
            </a:r>
          </a:p>
          <a:p>
            <a:r>
              <a:rPr lang="es-CR" sz="3200" dirty="0"/>
              <a:t>Lector RFID de Alta Frecuencia para llevar el conteo de los productos.</a:t>
            </a:r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20707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Estante de Productos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Lector RFID de Ultra Alta Frecuencia para mantener con exactitud la cantidad de productos restantes en el estante, y poder llamar al proveedor para abastecer dicho estante.</a:t>
            </a:r>
          </a:p>
          <a:p>
            <a:r>
              <a:rPr lang="es-CR" sz="3200" dirty="0"/>
              <a:t>Sensores</a:t>
            </a:r>
            <a:r>
              <a:rPr lang="en-US" sz="3200" dirty="0"/>
              <a:t> de peso para saber </a:t>
            </a:r>
            <a:r>
              <a:rPr lang="es-CR" sz="3200" dirty="0"/>
              <a:t>si</a:t>
            </a:r>
            <a:r>
              <a:rPr lang="en-US" sz="3200" dirty="0"/>
              <a:t> </a:t>
            </a:r>
            <a:r>
              <a:rPr lang="es-CR" sz="3200" dirty="0"/>
              <a:t>realmente</a:t>
            </a:r>
            <a:r>
              <a:rPr lang="en-US" sz="3200" dirty="0"/>
              <a:t> </a:t>
            </a:r>
            <a:r>
              <a:rPr lang="es-CR" sz="3200" dirty="0"/>
              <a:t>existió el movimiento.</a:t>
            </a:r>
            <a:endParaRPr lang="en-US" sz="4000" dirty="0"/>
          </a:p>
          <a:p>
            <a:endParaRPr lang="es-CR" sz="4000" dirty="0"/>
          </a:p>
        </p:txBody>
      </p:sp>
    </p:spTree>
    <p:extLst>
      <p:ext uri="{BB962C8B-B14F-4D97-AF65-F5344CB8AC3E}">
        <p14:creationId xmlns:p14="http://schemas.microsoft.com/office/powerpoint/2010/main" val="121388815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Mesas de Restaurantes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Bluetooth Low Energy </a:t>
            </a:r>
            <a:r>
              <a:rPr lang="en-US" sz="3200" dirty="0"/>
              <a:t>Beacons</a:t>
            </a:r>
            <a:r>
              <a:rPr lang="es-CR" sz="3200" dirty="0"/>
              <a:t> para mostrarle al usuario las ofertas más recientes del restaurante y a su vez permitirle al usuario realizar el pedido sin necesidad de ir al restaurante a realizarlo.</a:t>
            </a:r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08907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IoT</a:t>
            </a:r>
            <a:r>
              <a:rPr lang="es-CR" dirty="0"/>
              <a:t> (Internet of </a:t>
            </a:r>
            <a:r>
              <a:rPr lang="es-CR" dirty="0" err="1"/>
              <a:t>Things</a:t>
            </a:r>
            <a:r>
              <a:rPr lang="es-CR" dirty="0"/>
              <a:t>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400" dirty="0"/>
              <a:t>El internet de las cosas es básicamente conectar una “cosa” a internet, como lo hacemos con las computadoras y celulares.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8518466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Puertas de Bodegas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Lector RFID de Ultra Alta Frecuencia para mantener un conteo exacto de los productos que entran a la bodega y así actualizar de manera automática el inventario del local. </a:t>
            </a:r>
          </a:p>
          <a:p>
            <a:r>
              <a:rPr lang="es-CR" dirty="0"/>
              <a:t>Sensor de Carga o Peso para realizar un cálculo de la cantidad detectada y la cantidad real y ver si coinciden para evitar errores.</a:t>
            </a:r>
          </a:p>
          <a:p>
            <a:r>
              <a:rPr lang="es-CR" dirty="0"/>
              <a:t>BLE </a:t>
            </a:r>
            <a:r>
              <a:rPr lang="en-US" dirty="0"/>
              <a:t>Beacon</a:t>
            </a:r>
            <a:r>
              <a:rPr lang="es-CR" dirty="0"/>
              <a:t> para saber en qué lugar ubicar dichos productos.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5057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Puertas de Tiendas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Lector de Huellas Dactilares y Reconocimiento Facial para saber con exactitud el cliente y poder tanto darle una mejor atención al cliente dependiendo de su información personal como poder pasar la factura de la compra a la persona correcta.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043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Espejos en los Vestidores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Reconocimiento Facial para saber quién es el que está en frente de ella y para poder obtener información personal y poder adaptar las preferencias, el tamaño de la ropa para así darle una simulación de cómo se vería en la persona, en tiempo real.</a:t>
            </a:r>
          </a:p>
          <a:p>
            <a:r>
              <a:rPr lang="es-CR" dirty="0"/>
              <a:t>Sensor de movimiento para saber cuándo activar el servicio del espejo inteligente.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72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Pulseras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Cada pulsera deberá llevar una etiqueta de RFID activa para que el lector de RFID de Alta Frecuencia pueda saber con exactitud la ubicación de la pulsera.</a:t>
            </a:r>
          </a:p>
          <a:p>
            <a:r>
              <a:rPr lang="es-CR" dirty="0"/>
              <a:t>La ubicación posteriormente será mostrada en un celular.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9548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Mostradores de Tiendas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/>
              <a:t>BLE </a:t>
            </a:r>
            <a:r>
              <a:rPr lang="en-US" sz="2800" dirty="0"/>
              <a:t>Beacons</a:t>
            </a:r>
            <a:r>
              <a:rPr lang="es-CR" sz="2800" dirty="0"/>
              <a:t> para mostrar ofertas, cupones, e información sobre los productos o la tienda en sí. </a:t>
            </a:r>
          </a:p>
          <a:p>
            <a:r>
              <a:rPr lang="es-CR" sz="2800" dirty="0"/>
              <a:t>Reconocimiento facial para que el mall pueda ir viendo el interés del cliente y así poder dar mejores ofertas en el futuro.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82390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Cámaras de Seguridad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Sensor de reconocimiento en cámaras para saber el comportamiento de las masas, de las horas con mayor demanda, y emergencias. Para así poder mantener el mall actualizado e informado sobre los acontecimientos que estén pasando.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770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Percheros de Ropa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Lector de RFID de Alta Frecuencia para poder mantener el conteo de los productos y enviar la notificación a los proveedores si hay faltante de algún proveedor en específico.</a:t>
            </a:r>
          </a:p>
          <a:p>
            <a:r>
              <a:rPr lang="es-CR" dirty="0"/>
              <a:t>BLE </a:t>
            </a:r>
            <a:r>
              <a:rPr lang="en-US" dirty="0"/>
              <a:t>Beacon</a:t>
            </a:r>
            <a:r>
              <a:rPr lang="es-CR" dirty="0"/>
              <a:t> para poder identificar el usuario y así poder saldar las cuentas si fuera el caso de que se llevara el producto.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1210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Seguridad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Objetos a desarrollar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Pantallas de publicidad</a:t>
            </a:r>
          </a:p>
          <a:p>
            <a:r>
              <a:rPr lang="es-CR" sz="4000" dirty="0"/>
              <a:t>Carritos de compras</a:t>
            </a:r>
          </a:p>
          <a:p>
            <a:r>
              <a:rPr lang="es-CR" sz="4000" dirty="0"/>
              <a:t>Cámaras de enfriamiento</a:t>
            </a:r>
          </a:p>
          <a:p>
            <a:r>
              <a:rPr lang="es-CR" sz="4000" dirty="0"/>
              <a:t>Estante de los productos</a:t>
            </a:r>
          </a:p>
          <a:p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96029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Objetos a desarrollar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Mesas de los Restaurantes</a:t>
            </a:r>
          </a:p>
          <a:p>
            <a:r>
              <a:rPr lang="es-CR" sz="4000" dirty="0"/>
              <a:t>Puertas de Bodegas</a:t>
            </a:r>
          </a:p>
          <a:p>
            <a:r>
              <a:rPr lang="es-CR" sz="4000" dirty="0"/>
              <a:t>Puertas de las Tiendas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46366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Objetos a desarrollar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Espejos en los Vestidores</a:t>
            </a:r>
          </a:p>
          <a:p>
            <a:r>
              <a:rPr lang="es-CR" sz="4000" dirty="0"/>
              <a:t>Pulseras</a:t>
            </a:r>
          </a:p>
          <a:p>
            <a:r>
              <a:rPr lang="es-CR" sz="4000" dirty="0"/>
              <a:t>Mostradores de Tiendas</a:t>
            </a:r>
          </a:p>
          <a:p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17152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Objetos a desarrollar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Cámaras de Seguridad</a:t>
            </a:r>
          </a:p>
          <a:p>
            <a:r>
              <a:rPr lang="es-CR" sz="4000" dirty="0"/>
              <a:t>Percheros de Ropa</a:t>
            </a:r>
          </a:p>
          <a:p>
            <a:r>
              <a:rPr lang="es-CR" sz="4000" dirty="0" err="1"/>
              <a:t>Kioskos</a:t>
            </a:r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33327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Variables a utilizar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Sensor de huellas dactilares</a:t>
            </a:r>
          </a:p>
          <a:p>
            <a:r>
              <a:rPr lang="es-CR" sz="4000" dirty="0" err="1"/>
              <a:t>Beacons</a:t>
            </a:r>
            <a:endParaRPr lang="es-CR" sz="4000" dirty="0"/>
          </a:p>
          <a:p>
            <a:r>
              <a:rPr lang="es-CR" sz="4000" dirty="0"/>
              <a:t>Sensores de proximidad</a:t>
            </a:r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209439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Variables a utilizar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Lectores de RFID de baja frecuencia</a:t>
            </a:r>
          </a:p>
          <a:p>
            <a:r>
              <a:rPr lang="es-CR" sz="4000" dirty="0"/>
              <a:t>Sensores de movimiento</a:t>
            </a:r>
          </a:p>
          <a:p>
            <a:r>
              <a:rPr lang="es-CR" sz="4000" dirty="0"/>
              <a:t>Sensores de peso o carga</a:t>
            </a:r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28228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 dirty="0"/>
              <a:t>Variables a utilizar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Lectores de RFID de alta frecuencia</a:t>
            </a:r>
          </a:p>
          <a:p>
            <a:r>
              <a:rPr lang="es-CR" sz="4000" dirty="0"/>
              <a:t>Sensores de temperatura</a:t>
            </a:r>
          </a:p>
          <a:p>
            <a:r>
              <a:rPr lang="es-CR" sz="4000" dirty="0"/>
              <a:t>Sensores de detección de rostro</a:t>
            </a:r>
          </a:p>
          <a:p>
            <a:endParaRPr lang="es-CR" sz="4000" dirty="0"/>
          </a:p>
          <a:p>
            <a:endParaRPr lang="es-C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1504420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231</TotalTime>
  <Words>752</Words>
  <Application>Microsoft Office PowerPoint</Application>
  <PresentationFormat>Panorámica</PresentationFormat>
  <Paragraphs>88</Paragraphs>
  <Slides>27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Garamond</vt:lpstr>
      <vt:lpstr>Orgánico</vt:lpstr>
      <vt:lpstr>IoT: Intelligent Shopping Mall</vt:lpstr>
      <vt:lpstr>IoT (Internet of Things)</vt:lpstr>
      <vt:lpstr>Objetos a desarrollar</vt:lpstr>
      <vt:lpstr>Objetos a desarrollar</vt:lpstr>
      <vt:lpstr>Objetos a desarrollar</vt:lpstr>
      <vt:lpstr>Objetos a desarrollar</vt:lpstr>
      <vt:lpstr>Variables a utilizar</vt:lpstr>
      <vt:lpstr>Variables a utilizar</vt:lpstr>
      <vt:lpstr>Variables a utilizar</vt:lpstr>
      <vt:lpstr>Variables a utilizar</vt:lpstr>
      <vt:lpstr>Tipo de Cloud: IBM Watson IoT Platform </vt:lpstr>
      <vt:lpstr>Conexiones</vt:lpstr>
      <vt:lpstr>Conexiones</vt:lpstr>
      <vt:lpstr>Diseño</vt:lpstr>
      <vt:lpstr>Pantallas de Publicidad</vt:lpstr>
      <vt:lpstr>Carritos de Compra</vt:lpstr>
      <vt:lpstr>Cámara de Enfriamiento</vt:lpstr>
      <vt:lpstr>Estante de Productos</vt:lpstr>
      <vt:lpstr>Mesas de Restaurantes</vt:lpstr>
      <vt:lpstr>Puertas de Bodegas</vt:lpstr>
      <vt:lpstr>Puertas de Tiendas</vt:lpstr>
      <vt:lpstr>Espejos en los Vestidores</vt:lpstr>
      <vt:lpstr>Pulseras</vt:lpstr>
      <vt:lpstr>Mostradores de Tiendas</vt:lpstr>
      <vt:lpstr>Cámaras de Seguridad</vt:lpstr>
      <vt:lpstr>Percheros de Ropa</vt:lpstr>
      <vt:lpstr>Seguridad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IoT: Intelligent Shopping Mall</dc:title>
  <dc:creator>Michael Chen</dc:creator>
  <cp:lastModifiedBy>Michael Chen</cp:lastModifiedBy>
  <cp:revision>22</cp:revision>
  <dcterms:created xsi:type="dcterms:W3CDTF">2017-06-05T06:36:14Z</dcterms:created>
  <dcterms:modified xsi:type="dcterms:W3CDTF">2017-06-05T14:51:33Z</dcterms:modified>
</cp:coreProperties>
</file>