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9" r:id="rId3"/>
    <p:sldId id="264" r:id="rId4"/>
    <p:sldId id="267" r:id="rId5"/>
    <p:sldId id="273" r:id="rId6"/>
    <p:sldId id="280" r:id="rId7"/>
    <p:sldId id="259" r:id="rId8"/>
    <p:sldId id="27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64862" autoAdjust="0"/>
  </p:normalViewPr>
  <p:slideViewPr>
    <p:cSldViewPr>
      <p:cViewPr varScale="1">
        <p:scale>
          <a:sx n="85" d="100"/>
          <a:sy n="85" d="100"/>
        </p:scale>
        <p:origin x="-768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1419A-1649-4F27-A841-9D4DAF66F230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904D8-1C30-466E-B6FB-48D52F889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31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904D8-1C30-466E-B6FB-48D52F889B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04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904D8-1C30-466E-B6FB-48D52F889B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7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904D8-1C30-466E-B6FB-48D52F889B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92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904D8-1C30-466E-B6FB-48D52F889B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92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904D8-1C30-466E-B6FB-48D52F889B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92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904D8-1C30-466E-B6FB-48D52F889B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92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904D8-1C30-466E-B6FB-48D52F889B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73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904D8-1C30-466E-B6FB-48D52F889B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92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224A-7DB6-4720-A7C6-078C70AC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224A-7DB6-4720-A7C6-078C70AC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224A-7DB6-4720-A7C6-078C70AC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17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057275"/>
            <a:ext cx="8308975" cy="1431161"/>
          </a:xfrm>
        </p:spPr>
        <p:txBody>
          <a:bodyPr numCol="2" spcCol="274320">
            <a:sp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57179" indent="-185733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4950" y="6137174"/>
            <a:ext cx="1061878" cy="378071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fld id="{64A0697F-D92A-44AE-9631-4DF4FB2C44EF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34950" y="727368"/>
            <a:ext cx="867727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34950" y="161925"/>
            <a:ext cx="8677275" cy="552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/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567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224A-7DB6-4720-A7C6-078C70AC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7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224A-7DB6-4720-A7C6-078C70AC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224A-7DB6-4720-A7C6-078C70AC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83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224A-7DB6-4720-A7C6-078C70AC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0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224A-7DB6-4720-A7C6-078C70AC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4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224A-7DB6-4720-A7C6-078C70AC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0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224A-7DB6-4720-A7C6-078C70AC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7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224A-7DB6-4720-A7C6-078C70AC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5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A224A-7DB6-4720-A7C6-078C70AC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02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G.A. Data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Final Project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Part 1: Lightning </a:t>
            </a:r>
            <a:r>
              <a:rPr lang="en-US" dirty="0" smtClean="0">
                <a:solidFill>
                  <a:schemeClr val="tx1"/>
                </a:solidFill>
              </a:rPr>
              <a:t>Talk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Michael Wong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224A-7DB6-4720-A7C6-078C70AC9D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2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hevron 13"/>
          <p:cNvSpPr/>
          <p:nvPr/>
        </p:nvSpPr>
        <p:spPr>
          <a:xfrm>
            <a:off x="6795941" y="1787905"/>
            <a:ext cx="1595578" cy="304800"/>
          </a:xfrm>
          <a:prstGeom prst="chevron">
            <a:avLst>
              <a:gd name="adj" fmla="val 32323"/>
            </a:avLst>
          </a:prstGeom>
          <a:solidFill>
            <a:schemeClr val="accent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7550433" y="1887771"/>
            <a:ext cx="86594" cy="8659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5275550" y="1787905"/>
            <a:ext cx="1595578" cy="304800"/>
          </a:xfrm>
          <a:prstGeom prst="chevron">
            <a:avLst>
              <a:gd name="adj" fmla="val 32323"/>
            </a:avLst>
          </a:prstGeom>
          <a:solidFill>
            <a:schemeClr val="accent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6030042" y="1887771"/>
            <a:ext cx="86594" cy="8659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3755160" y="1787905"/>
            <a:ext cx="1595578" cy="304800"/>
          </a:xfrm>
          <a:prstGeom prst="chevron">
            <a:avLst>
              <a:gd name="adj" fmla="val 32323"/>
            </a:avLst>
          </a:prstGeom>
          <a:solidFill>
            <a:schemeClr val="accent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509652" y="1887771"/>
            <a:ext cx="86594" cy="8659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2234769" y="1787905"/>
            <a:ext cx="1595578" cy="304800"/>
          </a:xfrm>
          <a:prstGeom prst="chevron">
            <a:avLst>
              <a:gd name="adj" fmla="val 32323"/>
            </a:avLst>
          </a:prstGeom>
          <a:solidFill>
            <a:schemeClr val="accent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89261" y="1887771"/>
            <a:ext cx="86594" cy="8659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Timeline &amp; Topics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36691" y="1160383"/>
            <a:ext cx="11509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1: </a:t>
            </a:r>
            <a:r>
              <a:rPr lang="en-US" sz="1600" dirty="0" smtClean="0"/>
              <a:t>Lightning</a:t>
            </a:r>
          </a:p>
          <a:p>
            <a:pPr algn="ctr"/>
            <a:r>
              <a:rPr lang="en-US" sz="1600" dirty="0" smtClean="0"/>
              <a:t>Talk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2460222" y="1160383"/>
            <a:ext cx="11446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2: </a:t>
            </a:r>
            <a:r>
              <a:rPr lang="en-US" sz="1600" dirty="0" smtClean="0"/>
              <a:t>Research</a:t>
            </a:r>
          </a:p>
          <a:p>
            <a:pPr algn="ctr"/>
            <a:r>
              <a:rPr lang="en-US" sz="1600" dirty="0" smtClean="0"/>
              <a:t>Design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3879079" y="1160383"/>
            <a:ext cx="13477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3: </a:t>
            </a:r>
            <a:r>
              <a:rPr lang="en-US" sz="1600" dirty="0" smtClean="0"/>
              <a:t>Exploratory</a:t>
            </a:r>
          </a:p>
          <a:p>
            <a:pPr algn="ctr"/>
            <a:r>
              <a:rPr lang="en-US" sz="1600" dirty="0" smtClean="0"/>
              <a:t>Analysis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5418416" y="1160383"/>
            <a:ext cx="13098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/>
              <a:t>4: </a:t>
            </a:r>
            <a:r>
              <a:rPr lang="en-US" sz="1600" dirty="0" smtClean="0"/>
              <a:t>Model</a:t>
            </a:r>
          </a:p>
          <a:p>
            <a:pPr algn="ctr">
              <a:defRPr/>
            </a:pPr>
            <a:r>
              <a:rPr lang="en-US" sz="1600" dirty="0" smtClean="0"/>
              <a:t>Development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6868724" y="1160383"/>
            <a:ext cx="1450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5: Presentation</a:t>
            </a:r>
            <a:endParaRPr lang="en-US" sz="1600" dirty="0"/>
          </a:p>
        </p:txBody>
      </p:sp>
      <p:cxnSp>
        <p:nvCxnSpPr>
          <p:cNvPr id="27" name="Straight Connector 26"/>
          <p:cNvCxnSpPr/>
          <p:nvPr/>
        </p:nvCxnSpPr>
        <p:spPr>
          <a:xfrm flipH="1" flipV="1">
            <a:off x="1512167" y="2092705"/>
            <a:ext cx="0" cy="38100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3032557" y="2092705"/>
            <a:ext cx="0" cy="38100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552948" y="2092705"/>
            <a:ext cx="0" cy="38100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6073338" y="2092705"/>
            <a:ext cx="0" cy="38100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7593729" y="2092705"/>
            <a:ext cx="0" cy="38100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67487" y="2531983"/>
            <a:ext cx="148936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8/16</a:t>
            </a:r>
            <a:endParaRPr lang="en-US" sz="1600" dirty="0"/>
          </a:p>
          <a:p>
            <a:pPr algn="ctr"/>
            <a:r>
              <a:rPr lang="en-US" sz="1100" dirty="0" smtClean="0"/>
              <a:t>3 topics x 1 minute</a:t>
            </a:r>
            <a:endParaRPr lang="en-US" sz="1100" dirty="0"/>
          </a:p>
        </p:txBody>
      </p:sp>
      <p:sp>
        <p:nvSpPr>
          <p:cNvPr id="5" name="Chevron 4"/>
          <p:cNvSpPr/>
          <p:nvPr/>
        </p:nvSpPr>
        <p:spPr>
          <a:xfrm>
            <a:off x="714378" y="1787905"/>
            <a:ext cx="1595578" cy="304800"/>
          </a:xfrm>
          <a:prstGeom prst="chevron">
            <a:avLst>
              <a:gd name="adj" fmla="val 32323"/>
            </a:avLst>
          </a:prstGeom>
          <a:solidFill>
            <a:schemeClr val="accent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468870" y="1887771"/>
            <a:ext cx="86594" cy="8659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287877" y="2531983"/>
            <a:ext cx="1489360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9/11</a:t>
            </a:r>
            <a:endParaRPr lang="en-US" sz="1600" dirty="0"/>
          </a:p>
          <a:p>
            <a:pPr algn="ctr"/>
            <a:r>
              <a:rPr lang="en-US" sz="1100" dirty="0" smtClean="0"/>
              <a:t>Research &amp; Write-up</a:t>
            </a:r>
            <a:r>
              <a:rPr lang="en-US" sz="1100" dirty="0" smtClean="0"/>
              <a:t>: problem statement, scope, hypothesis, approach, data sets, risks/issues, resources</a:t>
            </a:r>
            <a:endParaRPr lang="en-US" sz="1100" dirty="0" smtClean="0"/>
          </a:p>
        </p:txBody>
      </p:sp>
      <p:sp>
        <p:nvSpPr>
          <p:cNvPr id="68" name="Rectangle 67"/>
          <p:cNvSpPr/>
          <p:nvPr/>
        </p:nvSpPr>
        <p:spPr>
          <a:xfrm>
            <a:off x="3808269" y="2531983"/>
            <a:ext cx="148936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9/18</a:t>
            </a:r>
            <a:endParaRPr lang="en-US" sz="1600" dirty="0"/>
          </a:p>
          <a:p>
            <a:pPr algn="ctr"/>
            <a:r>
              <a:rPr lang="en-US" sz="1100" dirty="0" smtClean="0"/>
              <a:t>Python Notebook: imported and validated data, basic statistics and visualization, correlations</a:t>
            </a:r>
            <a:endParaRPr lang="en-US" sz="1100" dirty="0"/>
          </a:p>
        </p:txBody>
      </p:sp>
      <p:sp>
        <p:nvSpPr>
          <p:cNvPr id="69" name="Rectangle 68"/>
          <p:cNvSpPr/>
          <p:nvPr/>
        </p:nvSpPr>
        <p:spPr>
          <a:xfrm>
            <a:off x="5328659" y="2531983"/>
            <a:ext cx="148936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9/25</a:t>
            </a:r>
            <a:endParaRPr lang="en-US" sz="1600" dirty="0"/>
          </a:p>
          <a:p>
            <a:pPr algn="ctr"/>
            <a:r>
              <a:rPr lang="en-US" sz="1100" dirty="0" smtClean="0"/>
              <a:t>Python Notebook: code and markup, visualizations of results, analysis and conclusions, improvements</a:t>
            </a:r>
            <a:endParaRPr lang="en-US" sz="1100" dirty="0"/>
          </a:p>
        </p:txBody>
      </p:sp>
      <p:sp>
        <p:nvSpPr>
          <p:cNvPr id="70" name="Rectangle 69"/>
          <p:cNvSpPr/>
          <p:nvPr/>
        </p:nvSpPr>
        <p:spPr>
          <a:xfrm>
            <a:off x="6849049" y="2531983"/>
            <a:ext cx="148936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10/2</a:t>
            </a:r>
            <a:endParaRPr lang="en-US" sz="1600" dirty="0"/>
          </a:p>
          <a:p>
            <a:pPr algn="ctr"/>
            <a:r>
              <a:rPr lang="en-US" sz="1100" dirty="0" smtClean="0"/>
              <a:t>10 minutes</a:t>
            </a:r>
            <a:endParaRPr lang="en-US" sz="1100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0697F-D92A-44AE-9631-4DF4FB2C44EF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231" y="4267200"/>
            <a:ext cx="1828800" cy="18288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61" y="4267200"/>
            <a:ext cx="1828800" cy="18288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2672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3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1: Real Estate Markets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224A-7DB6-4720-A7C6-078C70AC9D3A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95400"/>
            <a:ext cx="1828800" cy="20185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396367"/>
            <a:ext cx="1828800" cy="1816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368018"/>
            <a:ext cx="1828800" cy="1873306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583890"/>
              </p:ext>
            </p:extLst>
          </p:nvPr>
        </p:nvGraphicFramePr>
        <p:xfrm>
          <a:off x="907701" y="3505200"/>
          <a:ext cx="7315200" cy="2595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438400"/>
                <a:gridCol w="2438400"/>
                <a:gridCol w="243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Hypothetical Correlations: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Property</a:t>
                      </a:r>
                      <a:r>
                        <a:rPr lang="en-US" sz="1400" baseline="0" dirty="0" smtClean="0"/>
                        <a:t> Prices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Rents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Number of Housing Units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Negative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Negative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Vacancy</a:t>
                      </a:r>
                      <a:r>
                        <a:rPr lang="en-US" sz="1400" baseline="0" dirty="0" smtClean="0"/>
                        <a:t> rates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Negative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Negative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Population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Positive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Positive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Employment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Positive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Positive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Household income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Positive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Positive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Education levels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Positive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Positive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58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1: Real Estate Markets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224A-7DB6-4720-A7C6-078C70AC9D3A}" type="slidenum">
              <a:rPr lang="en-US" smtClean="0"/>
              <a:t>4</a:t>
            </a:fld>
            <a:endParaRPr lang="en-US"/>
          </a:p>
        </p:txBody>
      </p:sp>
      <p:sp>
        <p:nvSpPr>
          <p:cNvPr id="5" name="Freeform 4"/>
          <p:cNvSpPr/>
          <p:nvPr/>
        </p:nvSpPr>
        <p:spPr bwMode="black">
          <a:xfrm flipH="1">
            <a:off x="1005141" y="2403441"/>
            <a:ext cx="763164" cy="332072"/>
          </a:xfrm>
          <a:custGeom>
            <a:avLst/>
            <a:gdLst>
              <a:gd name="connsiteX0" fmla="*/ 0 w 1112520"/>
              <a:gd name="connsiteY0" fmla="*/ 0 h 508000"/>
              <a:gd name="connsiteX1" fmla="*/ 604520 w 1112520"/>
              <a:gd name="connsiteY1" fmla="*/ 0 h 508000"/>
              <a:gd name="connsiteX2" fmla="*/ 1112520 w 1112520"/>
              <a:gd name="connsiteY2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2520" h="508000">
                <a:moveTo>
                  <a:pt x="0" y="0"/>
                </a:moveTo>
                <a:lnTo>
                  <a:pt x="604520" y="0"/>
                </a:lnTo>
                <a:lnTo>
                  <a:pt x="1112520" y="508000"/>
                </a:lnTo>
              </a:path>
            </a:pathLst>
          </a:custGeom>
          <a:noFill/>
          <a:ln w="12700">
            <a:solidFill>
              <a:schemeClr val="accent1"/>
            </a:solidFill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600">
              <a:latin typeface="+mj-lt"/>
            </a:endParaRPr>
          </a:p>
        </p:txBody>
      </p:sp>
      <p:sp>
        <p:nvSpPr>
          <p:cNvPr id="6" name="Freeform 5"/>
          <p:cNvSpPr/>
          <p:nvPr/>
        </p:nvSpPr>
        <p:spPr bwMode="black">
          <a:xfrm flipH="1" flipV="1">
            <a:off x="1005141" y="4633086"/>
            <a:ext cx="763164" cy="306602"/>
          </a:xfrm>
          <a:custGeom>
            <a:avLst/>
            <a:gdLst>
              <a:gd name="connsiteX0" fmla="*/ 0 w 1112520"/>
              <a:gd name="connsiteY0" fmla="*/ 0 h 508000"/>
              <a:gd name="connsiteX1" fmla="*/ 604520 w 1112520"/>
              <a:gd name="connsiteY1" fmla="*/ 0 h 508000"/>
              <a:gd name="connsiteX2" fmla="*/ 1112520 w 1112520"/>
              <a:gd name="connsiteY2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2520" h="508000">
                <a:moveTo>
                  <a:pt x="0" y="0"/>
                </a:moveTo>
                <a:lnTo>
                  <a:pt x="604520" y="0"/>
                </a:lnTo>
                <a:lnTo>
                  <a:pt x="1112520" y="508000"/>
                </a:lnTo>
              </a:path>
            </a:pathLst>
          </a:custGeom>
          <a:noFill/>
          <a:ln w="12700">
            <a:solidFill>
              <a:schemeClr val="accent1"/>
            </a:solidFill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600">
              <a:latin typeface="+mj-lt"/>
            </a:endParaRPr>
          </a:p>
        </p:txBody>
      </p:sp>
      <p:cxnSp>
        <p:nvCxnSpPr>
          <p:cNvPr id="7" name="Straight Connector 6"/>
          <p:cNvCxnSpPr/>
          <p:nvPr/>
        </p:nvCxnSpPr>
        <p:spPr bwMode="black">
          <a:xfrm flipH="1">
            <a:off x="1399027" y="3705233"/>
            <a:ext cx="545358" cy="0"/>
          </a:xfrm>
          <a:prstGeom prst="line">
            <a:avLst/>
          </a:prstGeom>
          <a:noFill/>
          <a:ln w="12700">
            <a:solidFill>
              <a:schemeClr val="accent1"/>
            </a:solidFill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Freeform 15"/>
          <p:cNvSpPr>
            <a:spLocks noEditPoints="1"/>
          </p:cNvSpPr>
          <p:nvPr/>
        </p:nvSpPr>
        <p:spPr bwMode="auto">
          <a:xfrm>
            <a:off x="-1397857" y="2305001"/>
            <a:ext cx="2795714" cy="2800464"/>
          </a:xfrm>
          <a:custGeom>
            <a:avLst/>
            <a:gdLst>
              <a:gd name="T0" fmla="*/ 757 w 841"/>
              <a:gd name="T1" fmla="*/ 615 h 842"/>
              <a:gd name="T2" fmla="*/ 612 w 841"/>
              <a:gd name="T3" fmla="*/ 274 h 842"/>
              <a:gd name="T4" fmla="*/ 421 w 841"/>
              <a:gd name="T5" fmla="*/ 0 h 842"/>
              <a:gd name="T6" fmla="*/ 783 w 841"/>
              <a:gd name="T7" fmla="*/ 283 h 842"/>
              <a:gd name="T8" fmla="*/ 704 w 841"/>
              <a:gd name="T9" fmla="*/ 230 h 842"/>
              <a:gd name="T10" fmla="*/ 674 w 841"/>
              <a:gd name="T11" fmla="*/ 243 h 842"/>
              <a:gd name="T12" fmla="*/ 599 w 841"/>
              <a:gd name="T13" fmla="*/ 178 h 842"/>
              <a:gd name="T14" fmla="*/ 654 w 841"/>
              <a:gd name="T15" fmla="*/ 139 h 842"/>
              <a:gd name="T16" fmla="*/ 201 w 841"/>
              <a:gd name="T17" fmla="*/ 737 h 842"/>
              <a:gd name="T18" fmla="*/ 20 w 841"/>
              <a:gd name="T19" fmla="*/ 352 h 842"/>
              <a:gd name="T20" fmla="*/ 80 w 841"/>
              <a:gd name="T21" fmla="*/ 403 h 842"/>
              <a:gd name="T22" fmla="*/ 156 w 841"/>
              <a:gd name="T23" fmla="*/ 463 h 842"/>
              <a:gd name="T24" fmla="*/ 201 w 841"/>
              <a:gd name="T25" fmla="*/ 616 h 842"/>
              <a:gd name="T26" fmla="*/ 252 w 841"/>
              <a:gd name="T27" fmla="*/ 783 h 842"/>
              <a:gd name="T28" fmla="*/ 249 w 841"/>
              <a:gd name="T29" fmla="*/ 732 h 842"/>
              <a:gd name="T30" fmla="*/ 309 w 841"/>
              <a:gd name="T31" fmla="*/ 678 h 842"/>
              <a:gd name="T32" fmla="*/ 377 w 841"/>
              <a:gd name="T33" fmla="*/ 539 h 842"/>
              <a:gd name="T34" fmla="*/ 303 w 841"/>
              <a:gd name="T35" fmla="*/ 501 h 842"/>
              <a:gd name="T36" fmla="*/ 221 w 841"/>
              <a:gd name="T37" fmla="*/ 440 h 842"/>
              <a:gd name="T38" fmla="*/ 156 w 841"/>
              <a:gd name="T39" fmla="*/ 448 h 842"/>
              <a:gd name="T40" fmla="*/ 101 w 841"/>
              <a:gd name="T41" fmla="*/ 371 h 842"/>
              <a:gd name="T42" fmla="*/ 103 w 841"/>
              <a:gd name="T43" fmla="*/ 321 h 842"/>
              <a:gd name="T44" fmla="*/ 166 w 841"/>
              <a:gd name="T45" fmla="*/ 268 h 842"/>
              <a:gd name="T46" fmla="*/ 229 w 841"/>
              <a:gd name="T47" fmla="*/ 228 h 842"/>
              <a:gd name="T48" fmla="*/ 201 w 841"/>
              <a:gd name="T49" fmla="*/ 207 h 842"/>
              <a:gd name="T50" fmla="*/ 259 w 841"/>
              <a:gd name="T51" fmla="*/ 206 h 842"/>
              <a:gd name="T52" fmla="*/ 266 w 841"/>
              <a:gd name="T53" fmla="*/ 166 h 842"/>
              <a:gd name="T54" fmla="*/ 169 w 841"/>
              <a:gd name="T55" fmla="*/ 137 h 842"/>
              <a:gd name="T56" fmla="*/ 147 w 841"/>
              <a:gd name="T57" fmla="*/ 178 h 842"/>
              <a:gd name="T58" fmla="*/ 158 w 841"/>
              <a:gd name="T59" fmla="*/ 120 h 842"/>
              <a:gd name="T60" fmla="*/ 194 w 841"/>
              <a:gd name="T61" fmla="*/ 98 h 842"/>
              <a:gd name="T62" fmla="*/ 223 w 841"/>
              <a:gd name="T63" fmla="*/ 127 h 842"/>
              <a:gd name="T64" fmla="*/ 225 w 841"/>
              <a:gd name="T65" fmla="*/ 94 h 842"/>
              <a:gd name="T66" fmla="*/ 274 w 841"/>
              <a:gd name="T67" fmla="*/ 66 h 842"/>
              <a:gd name="T68" fmla="*/ 293 w 841"/>
              <a:gd name="T69" fmla="*/ 112 h 842"/>
              <a:gd name="T70" fmla="*/ 370 w 841"/>
              <a:gd name="T71" fmla="*/ 103 h 842"/>
              <a:gd name="T72" fmla="*/ 442 w 841"/>
              <a:gd name="T73" fmla="*/ 66 h 842"/>
              <a:gd name="T74" fmla="*/ 403 w 841"/>
              <a:gd name="T75" fmla="*/ 12 h 842"/>
              <a:gd name="T76" fmla="*/ 572 w 841"/>
              <a:gd name="T77" fmla="*/ 113 h 842"/>
              <a:gd name="T78" fmla="*/ 574 w 841"/>
              <a:gd name="T79" fmla="*/ 166 h 842"/>
              <a:gd name="T80" fmla="*/ 489 w 841"/>
              <a:gd name="T81" fmla="*/ 227 h 842"/>
              <a:gd name="T82" fmla="*/ 552 w 841"/>
              <a:gd name="T83" fmla="*/ 241 h 842"/>
              <a:gd name="T84" fmla="*/ 608 w 841"/>
              <a:gd name="T85" fmla="*/ 233 h 842"/>
              <a:gd name="T86" fmla="*/ 668 w 841"/>
              <a:gd name="T87" fmla="*/ 269 h 842"/>
              <a:gd name="T88" fmla="*/ 681 w 841"/>
              <a:gd name="T89" fmla="*/ 307 h 842"/>
              <a:gd name="T90" fmla="*/ 534 w 841"/>
              <a:gd name="T91" fmla="*/ 275 h 842"/>
              <a:gd name="T92" fmla="*/ 451 w 841"/>
              <a:gd name="T93" fmla="*/ 436 h 842"/>
              <a:gd name="T94" fmla="*/ 590 w 841"/>
              <a:gd name="T95" fmla="*/ 489 h 842"/>
              <a:gd name="T96" fmla="*/ 615 w 841"/>
              <a:gd name="T97" fmla="*/ 682 h 842"/>
              <a:gd name="T98" fmla="*/ 718 w 841"/>
              <a:gd name="T99" fmla="*/ 596 h 842"/>
              <a:gd name="T100" fmla="*/ 747 w 841"/>
              <a:gd name="T101" fmla="*/ 439 h 842"/>
              <a:gd name="T102" fmla="*/ 738 w 841"/>
              <a:gd name="T103" fmla="*/ 389 h 842"/>
              <a:gd name="T104" fmla="*/ 778 w 841"/>
              <a:gd name="T105" fmla="*/ 360 h 842"/>
              <a:gd name="T106" fmla="*/ 832 w 841"/>
              <a:gd name="T107" fmla="*/ 421 h 842"/>
              <a:gd name="T108" fmla="*/ 119 w 841"/>
              <a:gd name="T109" fmla="*/ 222 h 842"/>
              <a:gd name="T110" fmla="*/ 149 w 841"/>
              <a:gd name="T111" fmla="*/ 238 h 842"/>
              <a:gd name="T112" fmla="*/ 696 w 841"/>
              <a:gd name="T113" fmla="*/ 516 h 842"/>
              <a:gd name="T114" fmla="*/ 279 w 841"/>
              <a:gd name="T115" fmla="*/ 93 h 842"/>
              <a:gd name="T116" fmla="*/ 534 w 841"/>
              <a:gd name="T117" fmla="*/ 169 h 842"/>
              <a:gd name="T118" fmla="*/ 485 w 841"/>
              <a:gd name="T119" fmla="*/ 105 h 842"/>
              <a:gd name="T120" fmla="*/ 184 w 841"/>
              <a:gd name="T121" fmla="*/ 379 h 842"/>
              <a:gd name="T122" fmla="*/ 157 w 841"/>
              <a:gd name="T123" fmla="*/ 392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41" h="842">
                <a:moveTo>
                  <a:pt x="554" y="253"/>
                </a:moveTo>
                <a:cubicBezTo>
                  <a:pt x="554" y="251"/>
                  <a:pt x="552" y="247"/>
                  <a:pt x="549" y="252"/>
                </a:cubicBezTo>
                <a:cubicBezTo>
                  <a:pt x="548" y="254"/>
                  <a:pt x="553" y="255"/>
                  <a:pt x="554" y="253"/>
                </a:cubicBezTo>
                <a:close/>
                <a:moveTo>
                  <a:pt x="763" y="566"/>
                </a:moveTo>
                <a:cubicBezTo>
                  <a:pt x="759" y="565"/>
                  <a:pt x="758" y="573"/>
                  <a:pt x="755" y="578"/>
                </a:cubicBezTo>
                <a:cubicBezTo>
                  <a:pt x="751" y="584"/>
                  <a:pt x="747" y="589"/>
                  <a:pt x="746" y="588"/>
                </a:cubicBezTo>
                <a:cubicBezTo>
                  <a:pt x="745" y="588"/>
                  <a:pt x="737" y="593"/>
                  <a:pt x="739" y="600"/>
                </a:cubicBezTo>
                <a:cubicBezTo>
                  <a:pt x="740" y="606"/>
                  <a:pt x="740" y="613"/>
                  <a:pt x="737" y="617"/>
                </a:cubicBezTo>
                <a:cubicBezTo>
                  <a:pt x="734" y="621"/>
                  <a:pt x="738" y="629"/>
                  <a:pt x="737" y="634"/>
                </a:cubicBezTo>
                <a:cubicBezTo>
                  <a:pt x="735" y="639"/>
                  <a:pt x="737" y="642"/>
                  <a:pt x="742" y="642"/>
                </a:cubicBezTo>
                <a:cubicBezTo>
                  <a:pt x="746" y="641"/>
                  <a:pt x="748" y="638"/>
                  <a:pt x="751" y="632"/>
                </a:cubicBezTo>
                <a:cubicBezTo>
                  <a:pt x="754" y="626"/>
                  <a:pt x="754" y="620"/>
                  <a:pt x="757" y="615"/>
                </a:cubicBezTo>
                <a:cubicBezTo>
                  <a:pt x="759" y="609"/>
                  <a:pt x="762" y="598"/>
                  <a:pt x="763" y="595"/>
                </a:cubicBezTo>
                <a:cubicBezTo>
                  <a:pt x="764" y="592"/>
                  <a:pt x="766" y="583"/>
                  <a:pt x="766" y="578"/>
                </a:cubicBezTo>
                <a:cubicBezTo>
                  <a:pt x="766" y="573"/>
                  <a:pt x="765" y="567"/>
                  <a:pt x="763" y="566"/>
                </a:cubicBezTo>
                <a:close/>
                <a:moveTo>
                  <a:pt x="143" y="130"/>
                </a:moveTo>
                <a:cubicBezTo>
                  <a:pt x="142" y="131"/>
                  <a:pt x="148" y="133"/>
                  <a:pt x="149" y="131"/>
                </a:cubicBezTo>
                <a:cubicBezTo>
                  <a:pt x="150" y="129"/>
                  <a:pt x="146" y="126"/>
                  <a:pt x="143" y="130"/>
                </a:cubicBezTo>
                <a:close/>
                <a:moveTo>
                  <a:pt x="586" y="254"/>
                </a:moveTo>
                <a:cubicBezTo>
                  <a:pt x="589" y="250"/>
                  <a:pt x="584" y="245"/>
                  <a:pt x="582" y="245"/>
                </a:cubicBezTo>
                <a:cubicBezTo>
                  <a:pt x="578" y="245"/>
                  <a:pt x="576" y="253"/>
                  <a:pt x="579" y="255"/>
                </a:cubicBezTo>
                <a:cubicBezTo>
                  <a:pt x="582" y="258"/>
                  <a:pt x="584" y="258"/>
                  <a:pt x="586" y="254"/>
                </a:cubicBezTo>
                <a:close/>
                <a:moveTo>
                  <a:pt x="606" y="269"/>
                </a:moveTo>
                <a:cubicBezTo>
                  <a:pt x="609" y="270"/>
                  <a:pt x="610" y="273"/>
                  <a:pt x="612" y="274"/>
                </a:cubicBezTo>
                <a:cubicBezTo>
                  <a:pt x="614" y="274"/>
                  <a:pt x="619" y="274"/>
                  <a:pt x="617" y="269"/>
                </a:cubicBezTo>
                <a:cubicBezTo>
                  <a:pt x="615" y="264"/>
                  <a:pt x="612" y="263"/>
                  <a:pt x="610" y="263"/>
                </a:cubicBezTo>
                <a:cubicBezTo>
                  <a:pt x="609" y="263"/>
                  <a:pt x="604" y="261"/>
                  <a:pt x="601" y="263"/>
                </a:cubicBezTo>
                <a:cubicBezTo>
                  <a:pt x="600" y="264"/>
                  <a:pt x="604" y="268"/>
                  <a:pt x="606" y="269"/>
                </a:cubicBezTo>
                <a:close/>
                <a:moveTo>
                  <a:pt x="158" y="131"/>
                </a:moveTo>
                <a:cubicBezTo>
                  <a:pt x="154" y="133"/>
                  <a:pt x="157" y="136"/>
                  <a:pt x="160" y="134"/>
                </a:cubicBezTo>
                <a:cubicBezTo>
                  <a:pt x="163" y="133"/>
                  <a:pt x="162" y="130"/>
                  <a:pt x="158" y="131"/>
                </a:cubicBezTo>
                <a:close/>
                <a:moveTo>
                  <a:pt x="421" y="0"/>
                </a:moveTo>
                <a:cubicBezTo>
                  <a:pt x="189" y="0"/>
                  <a:pt x="0" y="189"/>
                  <a:pt x="0" y="421"/>
                </a:cubicBezTo>
                <a:cubicBezTo>
                  <a:pt x="0" y="653"/>
                  <a:pt x="189" y="842"/>
                  <a:pt x="421" y="842"/>
                </a:cubicBezTo>
                <a:cubicBezTo>
                  <a:pt x="653" y="842"/>
                  <a:pt x="841" y="653"/>
                  <a:pt x="841" y="421"/>
                </a:cubicBezTo>
                <a:cubicBezTo>
                  <a:pt x="841" y="189"/>
                  <a:pt x="653" y="0"/>
                  <a:pt x="421" y="0"/>
                </a:cubicBezTo>
                <a:close/>
                <a:moveTo>
                  <a:pt x="755" y="227"/>
                </a:moveTo>
                <a:cubicBezTo>
                  <a:pt x="757" y="225"/>
                  <a:pt x="762" y="230"/>
                  <a:pt x="764" y="228"/>
                </a:cubicBezTo>
                <a:cubicBezTo>
                  <a:pt x="767" y="226"/>
                  <a:pt x="769" y="223"/>
                  <a:pt x="770" y="223"/>
                </a:cubicBezTo>
                <a:cubicBezTo>
                  <a:pt x="771" y="222"/>
                  <a:pt x="777" y="225"/>
                  <a:pt x="778" y="228"/>
                </a:cubicBezTo>
                <a:cubicBezTo>
                  <a:pt x="779" y="231"/>
                  <a:pt x="783" y="236"/>
                  <a:pt x="782" y="237"/>
                </a:cubicBezTo>
                <a:cubicBezTo>
                  <a:pt x="781" y="238"/>
                  <a:pt x="776" y="239"/>
                  <a:pt x="774" y="236"/>
                </a:cubicBezTo>
                <a:cubicBezTo>
                  <a:pt x="772" y="233"/>
                  <a:pt x="767" y="235"/>
                  <a:pt x="767" y="241"/>
                </a:cubicBezTo>
                <a:cubicBezTo>
                  <a:pt x="767" y="246"/>
                  <a:pt x="769" y="242"/>
                  <a:pt x="771" y="244"/>
                </a:cubicBezTo>
                <a:cubicBezTo>
                  <a:pt x="773" y="247"/>
                  <a:pt x="773" y="249"/>
                  <a:pt x="775" y="252"/>
                </a:cubicBezTo>
                <a:cubicBezTo>
                  <a:pt x="776" y="255"/>
                  <a:pt x="778" y="255"/>
                  <a:pt x="780" y="257"/>
                </a:cubicBezTo>
                <a:cubicBezTo>
                  <a:pt x="781" y="260"/>
                  <a:pt x="776" y="262"/>
                  <a:pt x="778" y="265"/>
                </a:cubicBezTo>
                <a:cubicBezTo>
                  <a:pt x="781" y="268"/>
                  <a:pt x="782" y="280"/>
                  <a:pt x="783" y="283"/>
                </a:cubicBezTo>
                <a:cubicBezTo>
                  <a:pt x="783" y="286"/>
                  <a:pt x="776" y="287"/>
                  <a:pt x="774" y="286"/>
                </a:cubicBezTo>
                <a:cubicBezTo>
                  <a:pt x="772" y="285"/>
                  <a:pt x="766" y="281"/>
                  <a:pt x="763" y="280"/>
                </a:cubicBezTo>
                <a:cubicBezTo>
                  <a:pt x="761" y="279"/>
                  <a:pt x="759" y="266"/>
                  <a:pt x="762" y="267"/>
                </a:cubicBezTo>
                <a:cubicBezTo>
                  <a:pt x="765" y="268"/>
                  <a:pt x="766" y="267"/>
                  <a:pt x="768" y="263"/>
                </a:cubicBezTo>
                <a:cubicBezTo>
                  <a:pt x="771" y="259"/>
                  <a:pt x="764" y="256"/>
                  <a:pt x="761" y="255"/>
                </a:cubicBezTo>
                <a:cubicBezTo>
                  <a:pt x="759" y="253"/>
                  <a:pt x="754" y="242"/>
                  <a:pt x="752" y="239"/>
                </a:cubicBezTo>
                <a:cubicBezTo>
                  <a:pt x="750" y="235"/>
                  <a:pt x="751" y="230"/>
                  <a:pt x="755" y="227"/>
                </a:cubicBezTo>
                <a:close/>
                <a:moveTo>
                  <a:pt x="677" y="234"/>
                </a:moveTo>
                <a:cubicBezTo>
                  <a:pt x="679" y="232"/>
                  <a:pt x="681" y="228"/>
                  <a:pt x="683" y="223"/>
                </a:cubicBezTo>
                <a:cubicBezTo>
                  <a:pt x="685" y="218"/>
                  <a:pt x="688" y="218"/>
                  <a:pt x="690" y="219"/>
                </a:cubicBezTo>
                <a:cubicBezTo>
                  <a:pt x="692" y="219"/>
                  <a:pt x="697" y="229"/>
                  <a:pt x="698" y="232"/>
                </a:cubicBezTo>
                <a:cubicBezTo>
                  <a:pt x="699" y="235"/>
                  <a:pt x="703" y="231"/>
                  <a:pt x="704" y="230"/>
                </a:cubicBezTo>
                <a:cubicBezTo>
                  <a:pt x="706" y="229"/>
                  <a:pt x="708" y="227"/>
                  <a:pt x="708" y="224"/>
                </a:cubicBezTo>
                <a:cubicBezTo>
                  <a:pt x="708" y="222"/>
                  <a:pt x="711" y="221"/>
                  <a:pt x="715" y="221"/>
                </a:cubicBezTo>
                <a:cubicBezTo>
                  <a:pt x="718" y="221"/>
                  <a:pt x="715" y="225"/>
                  <a:pt x="713" y="226"/>
                </a:cubicBezTo>
                <a:cubicBezTo>
                  <a:pt x="711" y="226"/>
                  <a:pt x="712" y="229"/>
                  <a:pt x="717" y="231"/>
                </a:cubicBezTo>
                <a:cubicBezTo>
                  <a:pt x="721" y="233"/>
                  <a:pt x="725" y="239"/>
                  <a:pt x="730" y="243"/>
                </a:cubicBezTo>
                <a:cubicBezTo>
                  <a:pt x="735" y="247"/>
                  <a:pt x="736" y="254"/>
                  <a:pt x="733" y="254"/>
                </a:cubicBezTo>
                <a:cubicBezTo>
                  <a:pt x="730" y="255"/>
                  <a:pt x="722" y="255"/>
                  <a:pt x="719" y="255"/>
                </a:cubicBezTo>
                <a:cubicBezTo>
                  <a:pt x="716" y="254"/>
                  <a:pt x="711" y="249"/>
                  <a:pt x="706" y="248"/>
                </a:cubicBezTo>
                <a:cubicBezTo>
                  <a:pt x="702" y="246"/>
                  <a:pt x="696" y="246"/>
                  <a:pt x="694" y="249"/>
                </a:cubicBezTo>
                <a:cubicBezTo>
                  <a:pt x="692" y="253"/>
                  <a:pt x="685" y="251"/>
                  <a:pt x="682" y="251"/>
                </a:cubicBezTo>
                <a:cubicBezTo>
                  <a:pt x="679" y="250"/>
                  <a:pt x="676" y="255"/>
                  <a:pt x="675" y="253"/>
                </a:cubicBezTo>
                <a:cubicBezTo>
                  <a:pt x="675" y="253"/>
                  <a:pt x="677" y="244"/>
                  <a:pt x="674" y="243"/>
                </a:cubicBezTo>
                <a:cubicBezTo>
                  <a:pt x="672" y="242"/>
                  <a:pt x="675" y="236"/>
                  <a:pt x="677" y="234"/>
                </a:cubicBezTo>
                <a:close/>
                <a:moveTo>
                  <a:pt x="671" y="148"/>
                </a:moveTo>
                <a:cubicBezTo>
                  <a:pt x="668" y="148"/>
                  <a:pt x="664" y="148"/>
                  <a:pt x="657" y="147"/>
                </a:cubicBezTo>
                <a:cubicBezTo>
                  <a:pt x="651" y="147"/>
                  <a:pt x="643" y="147"/>
                  <a:pt x="643" y="148"/>
                </a:cubicBezTo>
                <a:cubicBezTo>
                  <a:pt x="644" y="149"/>
                  <a:pt x="653" y="153"/>
                  <a:pt x="650" y="155"/>
                </a:cubicBezTo>
                <a:cubicBezTo>
                  <a:pt x="647" y="157"/>
                  <a:pt x="644" y="154"/>
                  <a:pt x="640" y="154"/>
                </a:cubicBezTo>
                <a:cubicBezTo>
                  <a:pt x="636" y="153"/>
                  <a:pt x="634" y="159"/>
                  <a:pt x="633" y="163"/>
                </a:cubicBezTo>
                <a:cubicBezTo>
                  <a:pt x="632" y="166"/>
                  <a:pt x="636" y="173"/>
                  <a:pt x="630" y="170"/>
                </a:cubicBezTo>
                <a:cubicBezTo>
                  <a:pt x="623" y="168"/>
                  <a:pt x="619" y="167"/>
                  <a:pt x="617" y="168"/>
                </a:cubicBezTo>
                <a:cubicBezTo>
                  <a:pt x="616" y="169"/>
                  <a:pt x="613" y="172"/>
                  <a:pt x="609" y="173"/>
                </a:cubicBezTo>
                <a:cubicBezTo>
                  <a:pt x="605" y="174"/>
                  <a:pt x="605" y="178"/>
                  <a:pt x="600" y="178"/>
                </a:cubicBezTo>
                <a:cubicBezTo>
                  <a:pt x="599" y="178"/>
                  <a:pt x="599" y="178"/>
                  <a:pt x="599" y="178"/>
                </a:cubicBezTo>
                <a:cubicBezTo>
                  <a:pt x="603" y="162"/>
                  <a:pt x="613" y="167"/>
                  <a:pt x="613" y="167"/>
                </a:cubicBezTo>
                <a:cubicBezTo>
                  <a:pt x="613" y="167"/>
                  <a:pt x="618" y="161"/>
                  <a:pt x="616" y="158"/>
                </a:cubicBezTo>
                <a:cubicBezTo>
                  <a:pt x="615" y="154"/>
                  <a:pt x="621" y="147"/>
                  <a:pt x="622" y="146"/>
                </a:cubicBezTo>
                <a:cubicBezTo>
                  <a:pt x="623" y="145"/>
                  <a:pt x="627" y="139"/>
                  <a:pt x="621" y="137"/>
                </a:cubicBezTo>
                <a:cubicBezTo>
                  <a:pt x="616" y="134"/>
                  <a:pt x="611" y="133"/>
                  <a:pt x="616" y="128"/>
                </a:cubicBezTo>
                <a:cubicBezTo>
                  <a:pt x="622" y="123"/>
                  <a:pt x="626" y="129"/>
                  <a:pt x="632" y="121"/>
                </a:cubicBezTo>
                <a:cubicBezTo>
                  <a:pt x="638" y="114"/>
                  <a:pt x="629" y="111"/>
                  <a:pt x="637" y="111"/>
                </a:cubicBezTo>
                <a:cubicBezTo>
                  <a:pt x="644" y="111"/>
                  <a:pt x="652" y="112"/>
                  <a:pt x="651" y="114"/>
                </a:cubicBezTo>
                <a:cubicBezTo>
                  <a:pt x="649" y="117"/>
                  <a:pt x="641" y="121"/>
                  <a:pt x="636" y="124"/>
                </a:cubicBezTo>
                <a:cubicBezTo>
                  <a:pt x="631" y="126"/>
                  <a:pt x="633" y="131"/>
                  <a:pt x="635" y="134"/>
                </a:cubicBezTo>
                <a:cubicBezTo>
                  <a:pt x="637" y="136"/>
                  <a:pt x="639" y="143"/>
                  <a:pt x="642" y="142"/>
                </a:cubicBezTo>
                <a:cubicBezTo>
                  <a:pt x="646" y="142"/>
                  <a:pt x="650" y="139"/>
                  <a:pt x="654" y="139"/>
                </a:cubicBezTo>
                <a:cubicBezTo>
                  <a:pt x="658" y="140"/>
                  <a:pt x="666" y="140"/>
                  <a:pt x="667" y="140"/>
                </a:cubicBezTo>
                <a:cubicBezTo>
                  <a:pt x="668" y="140"/>
                  <a:pt x="674" y="147"/>
                  <a:pt x="671" y="148"/>
                </a:cubicBezTo>
                <a:close/>
                <a:moveTo>
                  <a:pt x="205" y="669"/>
                </a:moveTo>
                <a:cubicBezTo>
                  <a:pt x="203" y="671"/>
                  <a:pt x="199" y="671"/>
                  <a:pt x="201" y="674"/>
                </a:cubicBezTo>
                <a:cubicBezTo>
                  <a:pt x="204" y="677"/>
                  <a:pt x="199" y="678"/>
                  <a:pt x="199" y="679"/>
                </a:cubicBezTo>
                <a:cubicBezTo>
                  <a:pt x="199" y="681"/>
                  <a:pt x="203" y="688"/>
                  <a:pt x="202" y="691"/>
                </a:cubicBezTo>
                <a:cubicBezTo>
                  <a:pt x="201" y="693"/>
                  <a:pt x="200" y="697"/>
                  <a:pt x="199" y="700"/>
                </a:cubicBezTo>
                <a:cubicBezTo>
                  <a:pt x="199" y="702"/>
                  <a:pt x="196" y="705"/>
                  <a:pt x="197" y="708"/>
                </a:cubicBezTo>
                <a:cubicBezTo>
                  <a:pt x="199" y="712"/>
                  <a:pt x="195" y="710"/>
                  <a:pt x="195" y="714"/>
                </a:cubicBezTo>
                <a:cubicBezTo>
                  <a:pt x="196" y="717"/>
                  <a:pt x="199" y="716"/>
                  <a:pt x="199" y="720"/>
                </a:cubicBezTo>
                <a:cubicBezTo>
                  <a:pt x="199" y="725"/>
                  <a:pt x="197" y="726"/>
                  <a:pt x="198" y="729"/>
                </a:cubicBezTo>
                <a:cubicBezTo>
                  <a:pt x="198" y="732"/>
                  <a:pt x="201" y="736"/>
                  <a:pt x="201" y="737"/>
                </a:cubicBezTo>
                <a:cubicBezTo>
                  <a:pt x="201" y="738"/>
                  <a:pt x="200" y="742"/>
                  <a:pt x="198" y="744"/>
                </a:cubicBezTo>
                <a:cubicBezTo>
                  <a:pt x="196" y="747"/>
                  <a:pt x="194" y="749"/>
                  <a:pt x="195" y="751"/>
                </a:cubicBezTo>
                <a:cubicBezTo>
                  <a:pt x="196" y="752"/>
                  <a:pt x="199" y="754"/>
                  <a:pt x="199" y="755"/>
                </a:cubicBezTo>
                <a:cubicBezTo>
                  <a:pt x="198" y="756"/>
                  <a:pt x="196" y="760"/>
                  <a:pt x="197" y="762"/>
                </a:cubicBezTo>
                <a:cubicBezTo>
                  <a:pt x="197" y="764"/>
                  <a:pt x="201" y="764"/>
                  <a:pt x="202" y="765"/>
                </a:cubicBezTo>
                <a:cubicBezTo>
                  <a:pt x="203" y="766"/>
                  <a:pt x="201" y="767"/>
                  <a:pt x="200" y="768"/>
                </a:cubicBezTo>
                <a:cubicBezTo>
                  <a:pt x="86" y="695"/>
                  <a:pt x="9" y="567"/>
                  <a:pt x="9" y="421"/>
                </a:cubicBezTo>
                <a:cubicBezTo>
                  <a:pt x="9" y="398"/>
                  <a:pt x="11" y="376"/>
                  <a:pt x="15" y="354"/>
                </a:cubicBezTo>
                <a:cubicBezTo>
                  <a:pt x="15" y="354"/>
                  <a:pt x="15" y="354"/>
                  <a:pt x="15" y="354"/>
                </a:cubicBezTo>
                <a:cubicBezTo>
                  <a:pt x="15" y="357"/>
                  <a:pt x="17" y="358"/>
                  <a:pt x="18" y="359"/>
                </a:cubicBezTo>
                <a:cubicBezTo>
                  <a:pt x="20" y="359"/>
                  <a:pt x="22" y="368"/>
                  <a:pt x="25" y="364"/>
                </a:cubicBezTo>
                <a:cubicBezTo>
                  <a:pt x="27" y="360"/>
                  <a:pt x="21" y="354"/>
                  <a:pt x="20" y="352"/>
                </a:cubicBezTo>
                <a:cubicBezTo>
                  <a:pt x="18" y="350"/>
                  <a:pt x="19" y="345"/>
                  <a:pt x="17" y="341"/>
                </a:cubicBezTo>
                <a:cubicBezTo>
                  <a:pt x="18" y="339"/>
                  <a:pt x="18" y="337"/>
                  <a:pt x="18" y="335"/>
                </a:cubicBezTo>
                <a:cubicBezTo>
                  <a:pt x="20" y="337"/>
                  <a:pt x="21" y="338"/>
                  <a:pt x="21" y="340"/>
                </a:cubicBezTo>
                <a:cubicBezTo>
                  <a:pt x="24" y="343"/>
                  <a:pt x="28" y="357"/>
                  <a:pt x="30" y="357"/>
                </a:cubicBezTo>
                <a:cubicBezTo>
                  <a:pt x="31" y="357"/>
                  <a:pt x="36" y="364"/>
                  <a:pt x="36" y="364"/>
                </a:cubicBezTo>
                <a:cubicBezTo>
                  <a:pt x="36" y="364"/>
                  <a:pt x="38" y="371"/>
                  <a:pt x="37" y="373"/>
                </a:cubicBezTo>
                <a:cubicBezTo>
                  <a:pt x="36" y="375"/>
                  <a:pt x="38" y="382"/>
                  <a:pt x="40" y="384"/>
                </a:cubicBezTo>
                <a:cubicBezTo>
                  <a:pt x="43" y="386"/>
                  <a:pt x="52" y="386"/>
                  <a:pt x="53" y="393"/>
                </a:cubicBezTo>
                <a:cubicBezTo>
                  <a:pt x="53" y="395"/>
                  <a:pt x="55" y="405"/>
                  <a:pt x="58" y="405"/>
                </a:cubicBezTo>
                <a:cubicBezTo>
                  <a:pt x="62" y="405"/>
                  <a:pt x="67" y="402"/>
                  <a:pt x="68" y="404"/>
                </a:cubicBezTo>
                <a:cubicBezTo>
                  <a:pt x="69" y="405"/>
                  <a:pt x="72" y="412"/>
                  <a:pt x="74" y="408"/>
                </a:cubicBezTo>
                <a:cubicBezTo>
                  <a:pt x="76" y="404"/>
                  <a:pt x="77" y="403"/>
                  <a:pt x="80" y="403"/>
                </a:cubicBezTo>
                <a:cubicBezTo>
                  <a:pt x="83" y="403"/>
                  <a:pt x="84" y="407"/>
                  <a:pt x="86" y="409"/>
                </a:cubicBezTo>
                <a:cubicBezTo>
                  <a:pt x="88" y="412"/>
                  <a:pt x="93" y="418"/>
                  <a:pt x="96" y="418"/>
                </a:cubicBezTo>
                <a:cubicBezTo>
                  <a:pt x="98" y="418"/>
                  <a:pt x="102" y="422"/>
                  <a:pt x="104" y="421"/>
                </a:cubicBezTo>
                <a:cubicBezTo>
                  <a:pt x="105" y="419"/>
                  <a:pt x="108" y="422"/>
                  <a:pt x="110" y="423"/>
                </a:cubicBezTo>
                <a:cubicBezTo>
                  <a:pt x="112" y="424"/>
                  <a:pt x="115" y="428"/>
                  <a:pt x="114" y="434"/>
                </a:cubicBezTo>
                <a:cubicBezTo>
                  <a:pt x="114" y="440"/>
                  <a:pt x="120" y="442"/>
                  <a:pt x="122" y="444"/>
                </a:cubicBezTo>
                <a:cubicBezTo>
                  <a:pt x="124" y="445"/>
                  <a:pt x="128" y="449"/>
                  <a:pt x="130" y="452"/>
                </a:cubicBezTo>
                <a:cubicBezTo>
                  <a:pt x="132" y="454"/>
                  <a:pt x="136" y="455"/>
                  <a:pt x="137" y="457"/>
                </a:cubicBezTo>
                <a:cubicBezTo>
                  <a:pt x="139" y="458"/>
                  <a:pt x="139" y="461"/>
                  <a:pt x="143" y="459"/>
                </a:cubicBezTo>
                <a:cubicBezTo>
                  <a:pt x="146" y="456"/>
                  <a:pt x="146" y="451"/>
                  <a:pt x="146" y="451"/>
                </a:cubicBezTo>
                <a:cubicBezTo>
                  <a:pt x="146" y="451"/>
                  <a:pt x="150" y="451"/>
                  <a:pt x="152" y="453"/>
                </a:cubicBezTo>
                <a:cubicBezTo>
                  <a:pt x="154" y="455"/>
                  <a:pt x="155" y="462"/>
                  <a:pt x="156" y="463"/>
                </a:cubicBezTo>
                <a:cubicBezTo>
                  <a:pt x="158" y="464"/>
                  <a:pt x="160" y="472"/>
                  <a:pt x="159" y="478"/>
                </a:cubicBezTo>
                <a:cubicBezTo>
                  <a:pt x="157" y="483"/>
                  <a:pt x="158" y="489"/>
                  <a:pt x="156" y="489"/>
                </a:cubicBezTo>
                <a:cubicBezTo>
                  <a:pt x="155" y="489"/>
                  <a:pt x="150" y="494"/>
                  <a:pt x="148" y="496"/>
                </a:cubicBezTo>
                <a:cubicBezTo>
                  <a:pt x="146" y="497"/>
                  <a:pt x="142" y="506"/>
                  <a:pt x="143" y="508"/>
                </a:cubicBezTo>
                <a:cubicBezTo>
                  <a:pt x="143" y="511"/>
                  <a:pt x="145" y="519"/>
                  <a:pt x="144" y="523"/>
                </a:cubicBezTo>
                <a:cubicBezTo>
                  <a:pt x="144" y="526"/>
                  <a:pt x="141" y="530"/>
                  <a:pt x="142" y="535"/>
                </a:cubicBezTo>
                <a:cubicBezTo>
                  <a:pt x="144" y="541"/>
                  <a:pt x="152" y="543"/>
                  <a:pt x="153" y="548"/>
                </a:cubicBezTo>
                <a:cubicBezTo>
                  <a:pt x="154" y="553"/>
                  <a:pt x="160" y="565"/>
                  <a:pt x="161" y="570"/>
                </a:cubicBezTo>
                <a:cubicBezTo>
                  <a:pt x="163" y="575"/>
                  <a:pt x="167" y="581"/>
                  <a:pt x="168" y="588"/>
                </a:cubicBezTo>
                <a:cubicBezTo>
                  <a:pt x="168" y="595"/>
                  <a:pt x="181" y="600"/>
                  <a:pt x="183" y="600"/>
                </a:cubicBezTo>
                <a:cubicBezTo>
                  <a:pt x="185" y="601"/>
                  <a:pt x="189" y="605"/>
                  <a:pt x="192" y="607"/>
                </a:cubicBezTo>
                <a:cubicBezTo>
                  <a:pt x="195" y="609"/>
                  <a:pt x="198" y="612"/>
                  <a:pt x="201" y="616"/>
                </a:cubicBezTo>
                <a:cubicBezTo>
                  <a:pt x="203" y="620"/>
                  <a:pt x="203" y="625"/>
                  <a:pt x="203" y="627"/>
                </a:cubicBezTo>
                <a:cubicBezTo>
                  <a:pt x="203" y="628"/>
                  <a:pt x="203" y="643"/>
                  <a:pt x="203" y="651"/>
                </a:cubicBezTo>
                <a:cubicBezTo>
                  <a:pt x="203" y="659"/>
                  <a:pt x="208" y="667"/>
                  <a:pt x="205" y="669"/>
                </a:cubicBezTo>
                <a:close/>
                <a:moveTo>
                  <a:pt x="226" y="781"/>
                </a:moveTo>
                <a:cubicBezTo>
                  <a:pt x="225" y="781"/>
                  <a:pt x="225" y="782"/>
                  <a:pt x="224" y="782"/>
                </a:cubicBezTo>
                <a:cubicBezTo>
                  <a:pt x="224" y="782"/>
                  <a:pt x="223" y="781"/>
                  <a:pt x="223" y="781"/>
                </a:cubicBezTo>
                <a:cubicBezTo>
                  <a:pt x="223" y="781"/>
                  <a:pt x="223" y="780"/>
                  <a:pt x="223" y="779"/>
                </a:cubicBezTo>
                <a:cubicBezTo>
                  <a:pt x="223" y="776"/>
                  <a:pt x="229" y="779"/>
                  <a:pt x="226" y="781"/>
                </a:cubicBezTo>
                <a:close/>
                <a:moveTo>
                  <a:pt x="421" y="832"/>
                </a:moveTo>
                <a:cubicBezTo>
                  <a:pt x="353" y="832"/>
                  <a:pt x="289" y="816"/>
                  <a:pt x="233" y="787"/>
                </a:cubicBezTo>
                <a:cubicBezTo>
                  <a:pt x="236" y="787"/>
                  <a:pt x="241" y="786"/>
                  <a:pt x="243" y="785"/>
                </a:cubicBezTo>
                <a:cubicBezTo>
                  <a:pt x="244" y="785"/>
                  <a:pt x="252" y="784"/>
                  <a:pt x="252" y="783"/>
                </a:cubicBezTo>
                <a:cubicBezTo>
                  <a:pt x="253" y="783"/>
                  <a:pt x="246" y="783"/>
                  <a:pt x="242" y="782"/>
                </a:cubicBezTo>
                <a:cubicBezTo>
                  <a:pt x="238" y="781"/>
                  <a:pt x="231" y="777"/>
                  <a:pt x="230" y="775"/>
                </a:cubicBezTo>
                <a:cubicBezTo>
                  <a:pt x="229" y="773"/>
                  <a:pt x="228" y="769"/>
                  <a:pt x="230" y="768"/>
                </a:cubicBezTo>
                <a:cubicBezTo>
                  <a:pt x="233" y="767"/>
                  <a:pt x="238" y="763"/>
                  <a:pt x="240" y="762"/>
                </a:cubicBezTo>
                <a:cubicBezTo>
                  <a:pt x="241" y="761"/>
                  <a:pt x="243" y="756"/>
                  <a:pt x="241" y="756"/>
                </a:cubicBezTo>
                <a:cubicBezTo>
                  <a:pt x="240" y="755"/>
                  <a:pt x="234" y="755"/>
                  <a:pt x="233" y="754"/>
                </a:cubicBezTo>
                <a:cubicBezTo>
                  <a:pt x="232" y="753"/>
                  <a:pt x="232" y="752"/>
                  <a:pt x="235" y="750"/>
                </a:cubicBezTo>
                <a:cubicBezTo>
                  <a:pt x="239" y="747"/>
                  <a:pt x="240" y="744"/>
                  <a:pt x="242" y="743"/>
                </a:cubicBezTo>
                <a:cubicBezTo>
                  <a:pt x="243" y="742"/>
                  <a:pt x="246" y="740"/>
                  <a:pt x="247" y="737"/>
                </a:cubicBezTo>
                <a:cubicBezTo>
                  <a:pt x="248" y="735"/>
                  <a:pt x="245" y="736"/>
                  <a:pt x="243" y="736"/>
                </a:cubicBezTo>
                <a:cubicBezTo>
                  <a:pt x="241" y="736"/>
                  <a:pt x="239" y="732"/>
                  <a:pt x="238" y="730"/>
                </a:cubicBezTo>
                <a:cubicBezTo>
                  <a:pt x="238" y="728"/>
                  <a:pt x="245" y="731"/>
                  <a:pt x="249" y="732"/>
                </a:cubicBezTo>
                <a:cubicBezTo>
                  <a:pt x="254" y="733"/>
                  <a:pt x="251" y="730"/>
                  <a:pt x="251" y="728"/>
                </a:cubicBezTo>
                <a:cubicBezTo>
                  <a:pt x="250" y="726"/>
                  <a:pt x="251" y="722"/>
                  <a:pt x="253" y="723"/>
                </a:cubicBezTo>
                <a:cubicBezTo>
                  <a:pt x="256" y="725"/>
                  <a:pt x="268" y="724"/>
                  <a:pt x="270" y="723"/>
                </a:cubicBezTo>
                <a:cubicBezTo>
                  <a:pt x="272" y="723"/>
                  <a:pt x="275" y="716"/>
                  <a:pt x="277" y="714"/>
                </a:cubicBezTo>
                <a:cubicBezTo>
                  <a:pt x="278" y="712"/>
                  <a:pt x="278" y="710"/>
                  <a:pt x="276" y="709"/>
                </a:cubicBezTo>
                <a:cubicBezTo>
                  <a:pt x="274" y="708"/>
                  <a:pt x="268" y="703"/>
                  <a:pt x="267" y="702"/>
                </a:cubicBezTo>
                <a:cubicBezTo>
                  <a:pt x="266" y="701"/>
                  <a:pt x="268" y="693"/>
                  <a:pt x="269" y="691"/>
                </a:cubicBezTo>
                <a:cubicBezTo>
                  <a:pt x="269" y="689"/>
                  <a:pt x="270" y="703"/>
                  <a:pt x="276" y="705"/>
                </a:cubicBezTo>
                <a:cubicBezTo>
                  <a:pt x="282" y="707"/>
                  <a:pt x="285" y="708"/>
                  <a:pt x="290" y="703"/>
                </a:cubicBezTo>
                <a:cubicBezTo>
                  <a:pt x="295" y="699"/>
                  <a:pt x="299" y="695"/>
                  <a:pt x="300" y="692"/>
                </a:cubicBezTo>
                <a:cubicBezTo>
                  <a:pt x="300" y="689"/>
                  <a:pt x="301" y="685"/>
                  <a:pt x="303" y="684"/>
                </a:cubicBezTo>
                <a:cubicBezTo>
                  <a:pt x="305" y="683"/>
                  <a:pt x="307" y="684"/>
                  <a:pt x="309" y="678"/>
                </a:cubicBezTo>
                <a:cubicBezTo>
                  <a:pt x="311" y="673"/>
                  <a:pt x="314" y="677"/>
                  <a:pt x="316" y="672"/>
                </a:cubicBezTo>
                <a:cubicBezTo>
                  <a:pt x="318" y="668"/>
                  <a:pt x="311" y="661"/>
                  <a:pt x="316" y="658"/>
                </a:cubicBezTo>
                <a:cubicBezTo>
                  <a:pt x="321" y="654"/>
                  <a:pt x="330" y="650"/>
                  <a:pt x="330" y="650"/>
                </a:cubicBezTo>
                <a:cubicBezTo>
                  <a:pt x="330" y="650"/>
                  <a:pt x="333" y="649"/>
                  <a:pt x="338" y="647"/>
                </a:cubicBezTo>
                <a:cubicBezTo>
                  <a:pt x="343" y="646"/>
                  <a:pt x="349" y="647"/>
                  <a:pt x="351" y="644"/>
                </a:cubicBezTo>
                <a:cubicBezTo>
                  <a:pt x="353" y="641"/>
                  <a:pt x="354" y="635"/>
                  <a:pt x="357" y="632"/>
                </a:cubicBezTo>
                <a:cubicBezTo>
                  <a:pt x="359" y="629"/>
                  <a:pt x="362" y="624"/>
                  <a:pt x="361" y="621"/>
                </a:cubicBezTo>
                <a:cubicBezTo>
                  <a:pt x="360" y="619"/>
                  <a:pt x="364" y="608"/>
                  <a:pt x="364" y="605"/>
                </a:cubicBezTo>
                <a:cubicBezTo>
                  <a:pt x="363" y="602"/>
                  <a:pt x="359" y="595"/>
                  <a:pt x="366" y="589"/>
                </a:cubicBezTo>
                <a:cubicBezTo>
                  <a:pt x="373" y="583"/>
                  <a:pt x="380" y="574"/>
                  <a:pt x="380" y="571"/>
                </a:cubicBezTo>
                <a:cubicBezTo>
                  <a:pt x="381" y="569"/>
                  <a:pt x="386" y="558"/>
                  <a:pt x="386" y="552"/>
                </a:cubicBezTo>
                <a:cubicBezTo>
                  <a:pt x="385" y="547"/>
                  <a:pt x="380" y="541"/>
                  <a:pt x="377" y="539"/>
                </a:cubicBezTo>
                <a:cubicBezTo>
                  <a:pt x="374" y="538"/>
                  <a:pt x="367" y="537"/>
                  <a:pt x="364" y="533"/>
                </a:cubicBezTo>
                <a:cubicBezTo>
                  <a:pt x="361" y="528"/>
                  <a:pt x="353" y="524"/>
                  <a:pt x="350" y="525"/>
                </a:cubicBezTo>
                <a:cubicBezTo>
                  <a:pt x="348" y="526"/>
                  <a:pt x="343" y="527"/>
                  <a:pt x="339" y="525"/>
                </a:cubicBezTo>
                <a:cubicBezTo>
                  <a:pt x="335" y="522"/>
                  <a:pt x="329" y="519"/>
                  <a:pt x="327" y="516"/>
                </a:cubicBezTo>
                <a:cubicBezTo>
                  <a:pt x="325" y="514"/>
                  <a:pt x="319" y="512"/>
                  <a:pt x="316" y="512"/>
                </a:cubicBezTo>
                <a:cubicBezTo>
                  <a:pt x="313" y="512"/>
                  <a:pt x="314" y="510"/>
                  <a:pt x="310" y="517"/>
                </a:cubicBezTo>
                <a:cubicBezTo>
                  <a:pt x="306" y="523"/>
                  <a:pt x="310" y="525"/>
                  <a:pt x="302" y="524"/>
                </a:cubicBezTo>
                <a:cubicBezTo>
                  <a:pt x="295" y="523"/>
                  <a:pt x="303" y="522"/>
                  <a:pt x="307" y="516"/>
                </a:cubicBezTo>
                <a:cubicBezTo>
                  <a:pt x="311" y="510"/>
                  <a:pt x="307" y="506"/>
                  <a:pt x="302" y="507"/>
                </a:cubicBezTo>
                <a:cubicBezTo>
                  <a:pt x="297" y="509"/>
                  <a:pt x="301" y="512"/>
                  <a:pt x="293" y="514"/>
                </a:cubicBezTo>
                <a:cubicBezTo>
                  <a:pt x="286" y="515"/>
                  <a:pt x="286" y="510"/>
                  <a:pt x="291" y="509"/>
                </a:cubicBezTo>
                <a:cubicBezTo>
                  <a:pt x="295" y="508"/>
                  <a:pt x="303" y="503"/>
                  <a:pt x="303" y="501"/>
                </a:cubicBezTo>
                <a:cubicBezTo>
                  <a:pt x="303" y="499"/>
                  <a:pt x="302" y="493"/>
                  <a:pt x="299" y="493"/>
                </a:cubicBezTo>
                <a:cubicBezTo>
                  <a:pt x="295" y="493"/>
                  <a:pt x="296" y="487"/>
                  <a:pt x="290" y="480"/>
                </a:cubicBezTo>
                <a:cubicBezTo>
                  <a:pt x="284" y="473"/>
                  <a:pt x="276" y="465"/>
                  <a:pt x="271" y="466"/>
                </a:cubicBezTo>
                <a:cubicBezTo>
                  <a:pt x="266" y="467"/>
                  <a:pt x="263" y="472"/>
                  <a:pt x="260" y="466"/>
                </a:cubicBezTo>
                <a:cubicBezTo>
                  <a:pt x="257" y="460"/>
                  <a:pt x="254" y="459"/>
                  <a:pt x="252" y="456"/>
                </a:cubicBezTo>
                <a:cubicBezTo>
                  <a:pt x="250" y="452"/>
                  <a:pt x="246" y="455"/>
                  <a:pt x="244" y="454"/>
                </a:cubicBezTo>
                <a:cubicBezTo>
                  <a:pt x="243" y="452"/>
                  <a:pt x="243" y="452"/>
                  <a:pt x="243" y="452"/>
                </a:cubicBezTo>
                <a:cubicBezTo>
                  <a:pt x="243" y="452"/>
                  <a:pt x="237" y="454"/>
                  <a:pt x="240" y="449"/>
                </a:cubicBezTo>
                <a:cubicBezTo>
                  <a:pt x="243" y="444"/>
                  <a:pt x="245" y="435"/>
                  <a:pt x="243" y="435"/>
                </a:cubicBezTo>
                <a:cubicBezTo>
                  <a:pt x="242" y="436"/>
                  <a:pt x="240" y="443"/>
                  <a:pt x="237" y="443"/>
                </a:cubicBezTo>
                <a:cubicBezTo>
                  <a:pt x="235" y="442"/>
                  <a:pt x="237" y="441"/>
                  <a:pt x="233" y="438"/>
                </a:cubicBezTo>
                <a:cubicBezTo>
                  <a:pt x="228" y="435"/>
                  <a:pt x="221" y="437"/>
                  <a:pt x="221" y="440"/>
                </a:cubicBezTo>
                <a:cubicBezTo>
                  <a:pt x="221" y="443"/>
                  <a:pt x="219" y="445"/>
                  <a:pt x="219" y="445"/>
                </a:cubicBezTo>
                <a:cubicBezTo>
                  <a:pt x="219" y="445"/>
                  <a:pt x="218" y="443"/>
                  <a:pt x="216" y="440"/>
                </a:cubicBezTo>
                <a:cubicBezTo>
                  <a:pt x="215" y="437"/>
                  <a:pt x="209" y="436"/>
                  <a:pt x="206" y="439"/>
                </a:cubicBezTo>
                <a:cubicBezTo>
                  <a:pt x="203" y="442"/>
                  <a:pt x="201" y="431"/>
                  <a:pt x="199" y="431"/>
                </a:cubicBezTo>
                <a:cubicBezTo>
                  <a:pt x="197" y="431"/>
                  <a:pt x="192" y="434"/>
                  <a:pt x="190" y="438"/>
                </a:cubicBezTo>
                <a:cubicBezTo>
                  <a:pt x="188" y="443"/>
                  <a:pt x="189" y="450"/>
                  <a:pt x="187" y="450"/>
                </a:cubicBezTo>
                <a:cubicBezTo>
                  <a:pt x="186" y="449"/>
                  <a:pt x="185" y="440"/>
                  <a:pt x="185" y="437"/>
                </a:cubicBezTo>
                <a:cubicBezTo>
                  <a:pt x="186" y="434"/>
                  <a:pt x="191" y="428"/>
                  <a:pt x="187" y="427"/>
                </a:cubicBezTo>
                <a:cubicBezTo>
                  <a:pt x="184" y="426"/>
                  <a:pt x="179" y="432"/>
                  <a:pt x="177" y="433"/>
                </a:cubicBezTo>
                <a:cubicBezTo>
                  <a:pt x="174" y="433"/>
                  <a:pt x="170" y="437"/>
                  <a:pt x="168" y="441"/>
                </a:cubicBezTo>
                <a:cubicBezTo>
                  <a:pt x="165" y="446"/>
                  <a:pt x="164" y="448"/>
                  <a:pt x="162" y="450"/>
                </a:cubicBezTo>
                <a:cubicBezTo>
                  <a:pt x="159" y="451"/>
                  <a:pt x="156" y="450"/>
                  <a:pt x="156" y="448"/>
                </a:cubicBezTo>
                <a:cubicBezTo>
                  <a:pt x="157" y="446"/>
                  <a:pt x="149" y="440"/>
                  <a:pt x="148" y="443"/>
                </a:cubicBezTo>
                <a:cubicBezTo>
                  <a:pt x="147" y="445"/>
                  <a:pt x="143" y="446"/>
                  <a:pt x="140" y="448"/>
                </a:cubicBezTo>
                <a:cubicBezTo>
                  <a:pt x="136" y="450"/>
                  <a:pt x="133" y="445"/>
                  <a:pt x="132" y="443"/>
                </a:cubicBezTo>
                <a:cubicBezTo>
                  <a:pt x="131" y="441"/>
                  <a:pt x="130" y="441"/>
                  <a:pt x="129" y="434"/>
                </a:cubicBezTo>
                <a:cubicBezTo>
                  <a:pt x="129" y="427"/>
                  <a:pt x="130" y="419"/>
                  <a:pt x="131" y="415"/>
                </a:cubicBezTo>
                <a:cubicBezTo>
                  <a:pt x="132" y="411"/>
                  <a:pt x="125" y="403"/>
                  <a:pt x="123" y="403"/>
                </a:cubicBezTo>
                <a:cubicBezTo>
                  <a:pt x="120" y="404"/>
                  <a:pt x="117" y="407"/>
                  <a:pt x="114" y="407"/>
                </a:cubicBezTo>
                <a:cubicBezTo>
                  <a:pt x="112" y="406"/>
                  <a:pt x="113" y="405"/>
                  <a:pt x="109" y="405"/>
                </a:cubicBezTo>
                <a:cubicBezTo>
                  <a:pt x="105" y="405"/>
                  <a:pt x="108" y="404"/>
                  <a:pt x="109" y="399"/>
                </a:cubicBezTo>
                <a:cubicBezTo>
                  <a:pt x="109" y="395"/>
                  <a:pt x="107" y="388"/>
                  <a:pt x="111" y="384"/>
                </a:cubicBezTo>
                <a:cubicBezTo>
                  <a:pt x="116" y="380"/>
                  <a:pt x="114" y="370"/>
                  <a:pt x="112" y="370"/>
                </a:cubicBezTo>
                <a:cubicBezTo>
                  <a:pt x="109" y="369"/>
                  <a:pt x="104" y="371"/>
                  <a:pt x="101" y="371"/>
                </a:cubicBezTo>
                <a:cubicBezTo>
                  <a:pt x="97" y="370"/>
                  <a:pt x="95" y="375"/>
                  <a:pt x="96" y="379"/>
                </a:cubicBezTo>
                <a:cubicBezTo>
                  <a:pt x="97" y="384"/>
                  <a:pt x="94" y="387"/>
                  <a:pt x="93" y="386"/>
                </a:cubicBezTo>
                <a:cubicBezTo>
                  <a:pt x="92" y="386"/>
                  <a:pt x="90" y="383"/>
                  <a:pt x="86" y="388"/>
                </a:cubicBezTo>
                <a:cubicBezTo>
                  <a:pt x="82" y="392"/>
                  <a:pt x="81" y="390"/>
                  <a:pt x="77" y="386"/>
                </a:cubicBezTo>
                <a:cubicBezTo>
                  <a:pt x="73" y="381"/>
                  <a:pt x="69" y="376"/>
                  <a:pt x="68" y="369"/>
                </a:cubicBezTo>
                <a:cubicBezTo>
                  <a:pt x="68" y="362"/>
                  <a:pt x="68" y="355"/>
                  <a:pt x="69" y="351"/>
                </a:cubicBezTo>
                <a:cubicBezTo>
                  <a:pt x="70" y="347"/>
                  <a:pt x="71" y="340"/>
                  <a:pt x="69" y="339"/>
                </a:cubicBezTo>
                <a:cubicBezTo>
                  <a:pt x="67" y="338"/>
                  <a:pt x="71" y="333"/>
                  <a:pt x="74" y="332"/>
                </a:cubicBezTo>
                <a:cubicBezTo>
                  <a:pt x="76" y="331"/>
                  <a:pt x="80" y="326"/>
                  <a:pt x="81" y="324"/>
                </a:cubicBezTo>
                <a:cubicBezTo>
                  <a:pt x="82" y="322"/>
                  <a:pt x="85" y="322"/>
                  <a:pt x="89" y="322"/>
                </a:cubicBezTo>
                <a:cubicBezTo>
                  <a:pt x="93" y="322"/>
                  <a:pt x="94" y="322"/>
                  <a:pt x="98" y="324"/>
                </a:cubicBezTo>
                <a:cubicBezTo>
                  <a:pt x="102" y="327"/>
                  <a:pt x="103" y="323"/>
                  <a:pt x="103" y="321"/>
                </a:cubicBezTo>
                <a:cubicBezTo>
                  <a:pt x="103" y="320"/>
                  <a:pt x="105" y="318"/>
                  <a:pt x="110" y="319"/>
                </a:cubicBezTo>
                <a:cubicBezTo>
                  <a:pt x="114" y="319"/>
                  <a:pt x="120" y="314"/>
                  <a:pt x="121" y="316"/>
                </a:cubicBezTo>
                <a:cubicBezTo>
                  <a:pt x="122" y="317"/>
                  <a:pt x="124" y="323"/>
                  <a:pt x="127" y="321"/>
                </a:cubicBezTo>
                <a:cubicBezTo>
                  <a:pt x="129" y="319"/>
                  <a:pt x="130" y="315"/>
                  <a:pt x="131" y="322"/>
                </a:cubicBezTo>
                <a:cubicBezTo>
                  <a:pt x="131" y="328"/>
                  <a:pt x="133" y="337"/>
                  <a:pt x="136" y="339"/>
                </a:cubicBezTo>
                <a:cubicBezTo>
                  <a:pt x="140" y="340"/>
                  <a:pt x="138" y="347"/>
                  <a:pt x="141" y="347"/>
                </a:cubicBezTo>
                <a:cubicBezTo>
                  <a:pt x="145" y="347"/>
                  <a:pt x="147" y="337"/>
                  <a:pt x="146" y="333"/>
                </a:cubicBezTo>
                <a:cubicBezTo>
                  <a:pt x="145" y="329"/>
                  <a:pt x="143" y="319"/>
                  <a:pt x="141" y="316"/>
                </a:cubicBezTo>
                <a:cubicBezTo>
                  <a:pt x="139" y="313"/>
                  <a:pt x="142" y="307"/>
                  <a:pt x="146" y="305"/>
                </a:cubicBezTo>
                <a:cubicBezTo>
                  <a:pt x="150" y="302"/>
                  <a:pt x="157" y="291"/>
                  <a:pt x="160" y="288"/>
                </a:cubicBezTo>
                <a:cubicBezTo>
                  <a:pt x="163" y="285"/>
                  <a:pt x="173" y="283"/>
                  <a:pt x="170" y="279"/>
                </a:cubicBezTo>
                <a:cubicBezTo>
                  <a:pt x="168" y="275"/>
                  <a:pt x="166" y="271"/>
                  <a:pt x="166" y="268"/>
                </a:cubicBezTo>
                <a:cubicBezTo>
                  <a:pt x="166" y="265"/>
                  <a:pt x="169" y="266"/>
                  <a:pt x="170" y="268"/>
                </a:cubicBezTo>
                <a:cubicBezTo>
                  <a:pt x="171" y="270"/>
                  <a:pt x="176" y="265"/>
                  <a:pt x="175" y="262"/>
                </a:cubicBezTo>
                <a:cubicBezTo>
                  <a:pt x="174" y="259"/>
                  <a:pt x="174" y="256"/>
                  <a:pt x="177" y="256"/>
                </a:cubicBezTo>
                <a:cubicBezTo>
                  <a:pt x="180" y="257"/>
                  <a:pt x="181" y="253"/>
                  <a:pt x="180" y="252"/>
                </a:cubicBezTo>
                <a:cubicBezTo>
                  <a:pt x="179" y="249"/>
                  <a:pt x="183" y="247"/>
                  <a:pt x="186" y="248"/>
                </a:cubicBezTo>
                <a:cubicBezTo>
                  <a:pt x="189" y="248"/>
                  <a:pt x="199" y="249"/>
                  <a:pt x="200" y="247"/>
                </a:cubicBezTo>
                <a:cubicBezTo>
                  <a:pt x="201" y="245"/>
                  <a:pt x="196" y="241"/>
                  <a:pt x="196" y="236"/>
                </a:cubicBezTo>
                <a:cubicBezTo>
                  <a:pt x="196" y="232"/>
                  <a:pt x="201" y="229"/>
                  <a:pt x="204" y="228"/>
                </a:cubicBezTo>
                <a:cubicBezTo>
                  <a:pt x="207" y="227"/>
                  <a:pt x="211" y="228"/>
                  <a:pt x="212" y="226"/>
                </a:cubicBezTo>
                <a:cubicBezTo>
                  <a:pt x="212" y="225"/>
                  <a:pt x="217" y="220"/>
                  <a:pt x="217" y="224"/>
                </a:cubicBezTo>
                <a:cubicBezTo>
                  <a:pt x="217" y="227"/>
                  <a:pt x="216" y="233"/>
                  <a:pt x="220" y="233"/>
                </a:cubicBezTo>
                <a:cubicBezTo>
                  <a:pt x="223" y="233"/>
                  <a:pt x="228" y="228"/>
                  <a:pt x="229" y="228"/>
                </a:cubicBezTo>
                <a:cubicBezTo>
                  <a:pt x="231" y="227"/>
                  <a:pt x="239" y="225"/>
                  <a:pt x="241" y="224"/>
                </a:cubicBezTo>
                <a:cubicBezTo>
                  <a:pt x="243" y="224"/>
                  <a:pt x="253" y="222"/>
                  <a:pt x="252" y="219"/>
                </a:cubicBezTo>
                <a:cubicBezTo>
                  <a:pt x="251" y="215"/>
                  <a:pt x="250" y="212"/>
                  <a:pt x="248" y="210"/>
                </a:cubicBezTo>
                <a:cubicBezTo>
                  <a:pt x="247" y="209"/>
                  <a:pt x="246" y="211"/>
                  <a:pt x="244" y="214"/>
                </a:cubicBezTo>
                <a:cubicBezTo>
                  <a:pt x="242" y="216"/>
                  <a:pt x="239" y="216"/>
                  <a:pt x="238" y="214"/>
                </a:cubicBezTo>
                <a:cubicBezTo>
                  <a:pt x="238" y="212"/>
                  <a:pt x="239" y="206"/>
                  <a:pt x="236" y="208"/>
                </a:cubicBezTo>
                <a:cubicBezTo>
                  <a:pt x="233" y="211"/>
                  <a:pt x="232" y="213"/>
                  <a:pt x="231" y="212"/>
                </a:cubicBezTo>
                <a:cubicBezTo>
                  <a:pt x="229" y="211"/>
                  <a:pt x="227" y="207"/>
                  <a:pt x="227" y="207"/>
                </a:cubicBezTo>
                <a:cubicBezTo>
                  <a:pt x="227" y="207"/>
                  <a:pt x="232" y="205"/>
                  <a:pt x="229" y="200"/>
                </a:cubicBezTo>
                <a:cubicBezTo>
                  <a:pt x="226" y="196"/>
                  <a:pt x="222" y="197"/>
                  <a:pt x="218" y="200"/>
                </a:cubicBezTo>
                <a:cubicBezTo>
                  <a:pt x="213" y="203"/>
                  <a:pt x="214" y="202"/>
                  <a:pt x="208" y="204"/>
                </a:cubicBezTo>
                <a:cubicBezTo>
                  <a:pt x="203" y="206"/>
                  <a:pt x="201" y="207"/>
                  <a:pt x="201" y="207"/>
                </a:cubicBezTo>
                <a:cubicBezTo>
                  <a:pt x="201" y="207"/>
                  <a:pt x="203" y="199"/>
                  <a:pt x="206" y="196"/>
                </a:cubicBezTo>
                <a:cubicBezTo>
                  <a:pt x="209" y="193"/>
                  <a:pt x="218" y="194"/>
                  <a:pt x="221" y="191"/>
                </a:cubicBezTo>
                <a:cubicBezTo>
                  <a:pt x="224" y="188"/>
                  <a:pt x="230" y="192"/>
                  <a:pt x="230" y="192"/>
                </a:cubicBezTo>
                <a:cubicBezTo>
                  <a:pt x="230" y="192"/>
                  <a:pt x="234" y="188"/>
                  <a:pt x="234" y="190"/>
                </a:cubicBezTo>
                <a:cubicBezTo>
                  <a:pt x="233" y="193"/>
                  <a:pt x="232" y="199"/>
                  <a:pt x="235" y="199"/>
                </a:cubicBezTo>
                <a:cubicBezTo>
                  <a:pt x="237" y="199"/>
                  <a:pt x="245" y="195"/>
                  <a:pt x="242" y="194"/>
                </a:cubicBezTo>
                <a:cubicBezTo>
                  <a:pt x="239" y="193"/>
                  <a:pt x="244" y="191"/>
                  <a:pt x="247" y="188"/>
                </a:cubicBezTo>
                <a:cubicBezTo>
                  <a:pt x="250" y="186"/>
                  <a:pt x="256" y="188"/>
                  <a:pt x="258" y="187"/>
                </a:cubicBezTo>
                <a:cubicBezTo>
                  <a:pt x="260" y="186"/>
                  <a:pt x="261" y="182"/>
                  <a:pt x="264" y="182"/>
                </a:cubicBezTo>
                <a:cubicBezTo>
                  <a:pt x="268" y="182"/>
                  <a:pt x="269" y="186"/>
                  <a:pt x="264" y="189"/>
                </a:cubicBezTo>
                <a:cubicBezTo>
                  <a:pt x="260" y="192"/>
                  <a:pt x="259" y="200"/>
                  <a:pt x="256" y="202"/>
                </a:cubicBezTo>
                <a:cubicBezTo>
                  <a:pt x="254" y="204"/>
                  <a:pt x="255" y="206"/>
                  <a:pt x="259" y="206"/>
                </a:cubicBezTo>
                <a:cubicBezTo>
                  <a:pt x="262" y="205"/>
                  <a:pt x="265" y="206"/>
                  <a:pt x="269" y="205"/>
                </a:cubicBezTo>
                <a:cubicBezTo>
                  <a:pt x="272" y="204"/>
                  <a:pt x="273" y="205"/>
                  <a:pt x="274" y="207"/>
                </a:cubicBezTo>
                <a:cubicBezTo>
                  <a:pt x="275" y="208"/>
                  <a:pt x="278" y="205"/>
                  <a:pt x="278" y="205"/>
                </a:cubicBezTo>
                <a:cubicBezTo>
                  <a:pt x="278" y="205"/>
                  <a:pt x="284" y="204"/>
                  <a:pt x="285" y="206"/>
                </a:cubicBezTo>
                <a:cubicBezTo>
                  <a:pt x="287" y="209"/>
                  <a:pt x="289" y="205"/>
                  <a:pt x="287" y="202"/>
                </a:cubicBezTo>
                <a:cubicBezTo>
                  <a:pt x="286" y="200"/>
                  <a:pt x="284" y="197"/>
                  <a:pt x="283" y="194"/>
                </a:cubicBezTo>
                <a:cubicBezTo>
                  <a:pt x="282" y="191"/>
                  <a:pt x="280" y="190"/>
                  <a:pt x="277" y="192"/>
                </a:cubicBezTo>
                <a:cubicBezTo>
                  <a:pt x="273" y="193"/>
                  <a:pt x="272" y="191"/>
                  <a:pt x="270" y="189"/>
                </a:cubicBezTo>
                <a:cubicBezTo>
                  <a:pt x="268" y="188"/>
                  <a:pt x="266" y="191"/>
                  <a:pt x="268" y="188"/>
                </a:cubicBezTo>
                <a:cubicBezTo>
                  <a:pt x="270" y="184"/>
                  <a:pt x="271" y="183"/>
                  <a:pt x="272" y="180"/>
                </a:cubicBezTo>
                <a:cubicBezTo>
                  <a:pt x="274" y="177"/>
                  <a:pt x="280" y="172"/>
                  <a:pt x="274" y="171"/>
                </a:cubicBezTo>
                <a:cubicBezTo>
                  <a:pt x="269" y="169"/>
                  <a:pt x="267" y="169"/>
                  <a:pt x="266" y="166"/>
                </a:cubicBezTo>
                <a:cubicBezTo>
                  <a:pt x="266" y="163"/>
                  <a:pt x="259" y="158"/>
                  <a:pt x="258" y="158"/>
                </a:cubicBezTo>
                <a:cubicBezTo>
                  <a:pt x="256" y="158"/>
                  <a:pt x="248" y="160"/>
                  <a:pt x="247" y="158"/>
                </a:cubicBezTo>
                <a:cubicBezTo>
                  <a:pt x="247" y="156"/>
                  <a:pt x="246" y="149"/>
                  <a:pt x="244" y="147"/>
                </a:cubicBezTo>
                <a:cubicBezTo>
                  <a:pt x="242" y="145"/>
                  <a:pt x="235" y="135"/>
                  <a:pt x="233" y="134"/>
                </a:cubicBezTo>
                <a:cubicBezTo>
                  <a:pt x="232" y="133"/>
                  <a:pt x="230" y="134"/>
                  <a:pt x="226" y="140"/>
                </a:cubicBezTo>
                <a:cubicBezTo>
                  <a:pt x="222" y="145"/>
                  <a:pt x="218" y="146"/>
                  <a:pt x="216" y="145"/>
                </a:cubicBezTo>
                <a:cubicBezTo>
                  <a:pt x="213" y="144"/>
                  <a:pt x="210" y="145"/>
                  <a:pt x="207" y="142"/>
                </a:cubicBezTo>
                <a:cubicBezTo>
                  <a:pt x="204" y="139"/>
                  <a:pt x="213" y="137"/>
                  <a:pt x="212" y="134"/>
                </a:cubicBezTo>
                <a:cubicBezTo>
                  <a:pt x="211" y="132"/>
                  <a:pt x="205" y="132"/>
                  <a:pt x="201" y="132"/>
                </a:cubicBezTo>
                <a:cubicBezTo>
                  <a:pt x="196" y="131"/>
                  <a:pt x="194" y="127"/>
                  <a:pt x="188" y="127"/>
                </a:cubicBezTo>
                <a:cubicBezTo>
                  <a:pt x="182" y="127"/>
                  <a:pt x="175" y="129"/>
                  <a:pt x="173" y="129"/>
                </a:cubicBezTo>
                <a:cubicBezTo>
                  <a:pt x="171" y="129"/>
                  <a:pt x="170" y="132"/>
                  <a:pt x="169" y="137"/>
                </a:cubicBezTo>
                <a:cubicBezTo>
                  <a:pt x="168" y="142"/>
                  <a:pt x="171" y="143"/>
                  <a:pt x="167" y="144"/>
                </a:cubicBezTo>
                <a:cubicBezTo>
                  <a:pt x="164" y="145"/>
                  <a:pt x="162" y="146"/>
                  <a:pt x="165" y="148"/>
                </a:cubicBezTo>
                <a:cubicBezTo>
                  <a:pt x="169" y="149"/>
                  <a:pt x="173" y="156"/>
                  <a:pt x="173" y="156"/>
                </a:cubicBezTo>
                <a:cubicBezTo>
                  <a:pt x="173" y="156"/>
                  <a:pt x="172" y="160"/>
                  <a:pt x="169" y="163"/>
                </a:cubicBezTo>
                <a:cubicBezTo>
                  <a:pt x="166" y="165"/>
                  <a:pt x="163" y="168"/>
                  <a:pt x="162" y="165"/>
                </a:cubicBezTo>
                <a:cubicBezTo>
                  <a:pt x="161" y="163"/>
                  <a:pt x="156" y="163"/>
                  <a:pt x="157" y="166"/>
                </a:cubicBezTo>
                <a:cubicBezTo>
                  <a:pt x="158" y="169"/>
                  <a:pt x="160" y="170"/>
                  <a:pt x="160" y="173"/>
                </a:cubicBezTo>
                <a:cubicBezTo>
                  <a:pt x="160" y="176"/>
                  <a:pt x="163" y="182"/>
                  <a:pt x="160" y="185"/>
                </a:cubicBezTo>
                <a:cubicBezTo>
                  <a:pt x="158" y="188"/>
                  <a:pt x="155" y="186"/>
                  <a:pt x="153" y="187"/>
                </a:cubicBezTo>
                <a:cubicBezTo>
                  <a:pt x="151" y="187"/>
                  <a:pt x="149" y="183"/>
                  <a:pt x="151" y="182"/>
                </a:cubicBezTo>
                <a:cubicBezTo>
                  <a:pt x="153" y="181"/>
                  <a:pt x="151" y="174"/>
                  <a:pt x="151" y="174"/>
                </a:cubicBezTo>
                <a:cubicBezTo>
                  <a:pt x="151" y="174"/>
                  <a:pt x="146" y="182"/>
                  <a:pt x="147" y="178"/>
                </a:cubicBezTo>
                <a:cubicBezTo>
                  <a:pt x="147" y="174"/>
                  <a:pt x="145" y="174"/>
                  <a:pt x="145" y="170"/>
                </a:cubicBezTo>
                <a:cubicBezTo>
                  <a:pt x="146" y="167"/>
                  <a:pt x="143" y="163"/>
                  <a:pt x="139" y="164"/>
                </a:cubicBezTo>
                <a:cubicBezTo>
                  <a:pt x="135" y="165"/>
                  <a:pt x="132" y="166"/>
                  <a:pt x="126" y="166"/>
                </a:cubicBezTo>
                <a:cubicBezTo>
                  <a:pt x="119" y="165"/>
                  <a:pt x="117" y="164"/>
                  <a:pt x="112" y="161"/>
                </a:cubicBezTo>
                <a:cubicBezTo>
                  <a:pt x="107" y="159"/>
                  <a:pt x="105" y="161"/>
                  <a:pt x="102" y="162"/>
                </a:cubicBezTo>
                <a:cubicBezTo>
                  <a:pt x="102" y="162"/>
                  <a:pt x="102" y="162"/>
                  <a:pt x="102" y="162"/>
                </a:cubicBezTo>
                <a:cubicBezTo>
                  <a:pt x="111" y="150"/>
                  <a:pt x="122" y="138"/>
                  <a:pt x="133" y="127"/>
                </a:cubicBezTo>
                <a:cubicBezTo>
                  <a:pt x="134" y="127"/>
                  <a:pt x="134" y="127"/>
                  <a:pt x="134" y="127"/>
                </a:cubicBezTo>
                <a:cubicBezTo>
                  <a:pt x="137" y="127"/>
                  <a:pt x="143" y="123"/>
                  <a:pt x="143" y="123"/>
                </a:cubicBezTo>
                <a:cubicBezTo>
                  <a:pt x="143" y="123"/>
                  <a:pt x="149" y="120"/>
                  <a:pt x="150" y="122"/>
                </a:cubicBezTo>
                <a:cubicBezTo>
                  <a:pt x="152" y="125"/>
                  <a:pt x="151" y="127"/>
                  <a:pt x="154" y="127"/>
                </a:cubicBezTo>
                <a:cubicBezTo>
                  <a:pt x="157" y="127"/>
                  <a:pt x="163" y="123"/>
                  <a:pt x="158" y="120"/>
                </a:cubicBezTo>
                <a:cubicBezTo>
                  <a:pt x="154" y="118"/>
                  <a:pt x="151" y="118"/>
                  <a:pt x="148" y="115"/>
                </a:cubicBezTo>
                <a:cubicBezTo>
                  <a:pt x="148" y="115"/>
                  <a:pt x="147" y="115"/>
                  <a:pt x="147" y="114"/>
                </a:cubicBezTo>
                <a:cubicBezTo>
                  <a:pt x="149" y="112"/>
                  <a:pt x="152" y="110"/>
                  <a:pt x="154" y="108"/>
                </a:cubicBezTo>
                <a:cubicBezTo>
                  <a:pt x="156" y="107"/>
                  <a:pt x="160" y="106"/>
                  <a:pt x="160" y="103"/>
                </a:cubicBezTo>
                <a:cubicBezTo>
                  <a:pt x="164" y="100"/>
                  <a:pt x="169" y="96"/>
                  <a:pt x="173" y="93"/>
                </a:cubicBezTo>
                <a:cubicBezTo>
                  <a:pt x="174" y="94"/>
                  <a:pt x="174" y="94"/>
                  <a:pt x="176" y="94"/>
                </a:cubicBezTo>
                <a:cubicBezTo>
                  <a:pt x="179" y="93"/>
                  <a:pt x="180" y="93"/>
                  <a:pt x="182" y="94"/>
                </a:cubicBezTo>
                <a:cubicBezTo>
                  <a:pt x="184" y="95"/>
                  <a:pt x="180" y="101"/>
                  <a:pt x="178" y="102"/>
                </a:cubicBezTo>
                <a:cubicBezTo>
                  <a:pt x="176" y="103"/>
                  <a:pt x="173" y="104"/>
                  <a:pt x="177" y="105"/>
                </a:cubicBezTo>
                <a:cubicBezTo>
                  <a:pt x="181" y="105"/>
                  <a:pt x="185" y="104"/>
                  <a:pt x="185" y="104"/>
                </a:cubicBezTo>
                <a:cubicBezTo>
                  <a:pt x="185" y="104"/>
                  <a:pt x="188" y="101"/>
                  <a:pt x="189" y="99"/>
                </a:cubicBezTo>
                <a:cubicBezTo>
                  <a:pt x="191" y="96"/>
                  <a:pt x="193" y="98"/>
                  <a:pt x="194" y="98"/>
                </a:cubicBezTo>
                <a:cubicBezTo>
                  <a:pt x="196" y="99"/>
                  <a:pt x="202" y="100"/>
                  <a:pt x="196" y="102"/>
                </a:cubicBezTo>
                <a:cubicBezTo>
                  <a:pt x="190" y="104"/>
                  <a:pt x="188" y="106"/>
                  <a:pt x="187" y="108"/>
                </a:cubicBezTo>
                <a:cubicBezTo>
                  <a:pt x="185" y="111"/>
                  <a:pt x="185" y="112"/>
                  <a:pt x="180" y="111"/>
                </a:cubicBezTo>
                <a:cubicBezTo>
                  <a:pt x="175" y="110"/>
                  <a:pt x="172" y="111"/>
                  <a:pt x="170" y="113"/>
                </a:cubicBezTo>
                <a:cubicBezTo>
                  <a:pt x="169" y="115"/>
                  <a:pt x="169" y="122"/>
                  <a:pt x="171" y="121"/>
                </a:cubicBezTo>
                <a:cubicBezTo>
                  <a:pt x="173" y="120"/>
                  <a:pt x="175" y="120"/>
                  <a:pt x="178" y="119"/>
                </a:cubicBezTo>
                <a:cubicBezTo>
                  <a:pt x="180" y="118"/>
                  <a:pt x="190" y="119"/>
                  <a:pt x="192" y="118"/>
                </a:cubicBezTo>
                <a:cubicBezTo>
                  <a:pt x="194" y="118"/>
                  <a:pt x="198" y="122"/>
                  <a:pt x="199" y="121"/>
                </a:cubicBezTo>
                <a:cubicBezTo>
                  <a:pt x="201" y="120"/>
                  <a:pt x="203" y="123"/>
                  <a:pt x="205" y="124"/>
                </a:cubicBezTo>
                <a:cubicBezTo>
                  <a:pt x="207" y="126"/>
                  <a:pt x="207" y="120"/>
                  <a:pt x="211" y="124"/>
                </a:cubicBezTo>
                <a:cubicBezTo>
                  <a:pt x="215" y="127"/>
                  <a:pt x="213" y="127"/>
                  <a:pt x="215" y="127"/>
                </a:cubicBezTo>
                <a:cubicBezTo>
                  <a:pt x="218" y="127"/>
                  <a:pt x="223" y="127"/>
                  <a:pt x="223" y="127"/>
                </a:cubicBezTo>
                <a:cubicBezTo>
                  <a:pt x="223" y="127"/>
                  <a:pt x="224" y="122"/>
                  <a:pt x="228" y="123"/>
                </a:cubicBezTo>
                <a:cubicBezTo>
                  <a:pt x="232" y="124"/>
                  <a:pt x="236" y="128"/>
                  <a:pt x="236" y="125"/>
                </a:cubicBezTo>
                <a:cubicBezTo>
                  <a:pt x="235" y="121"/>
                  <a:pt x="237" y="119"/>
                  <a:pt x="234" y="116"/>
                </a:cubicBezTo>
                <a:cubicBezTo>
                  <a:pt x="230" y="114"/>
                  <a:pt x="225" y="112"/>
                  <a:pt x="225" y="111"/>
                </a:cubicBezTo>
                <a:cubicBezTo>
                  <a:pt x="224" y="110"/>
                  <a:pt x="223" y="108"/>
                  <a:pt x="225" y="107"/>
                </a:cubicBezTo>
                <a:cubicBezTo>
                  <a:pt x="226" y="107"/>
                  <a:pt x="232" y="107"/>
                  <a:pt x="235" y="109"/>
                </a:cubicBezTo>
                <a:cubicBezTo>
                  <a:pt x="238" y="111"/>
                  <a:pt x="240" y="113"/>
                  <a:pt x="243" y="112"/>
                </a:cubicBezTo>
                <a:cubicBezTo>
                  <a:pt x="246" y="110"/>
                  <a:pt x="249" y="109"/>
                  <a:pt x="250" y="107"/>
                </a:cubicBezTo>
                <a:cubicBezTo>
                  <a:pt x="252" y="106"/>
                  <a:pt x="255" y="102"/>
                  <a:pt x="255" y="102"/>
                </a:cubicBezTo>
                <a:cubicBezTo>
                  <a:pt x="255" y="102"/>
                  <a:pt x="243" y="101"/>
                  <a:pt x="241" y="99"/>
                </a:cubicBezTo>
                <a:cubicBezTo>
                  <a:pt x="240" y="97"/>
                  <a:pt x="234" y="95"/>
                  <a:pt x="233" y="95"/>
                </a:cubicBezTo>
                <a:cubicBezTo>
                  <a:pt x="231" y="95"/>
                  <a:pt x="226" y="98"/>
                  <a:pt x="225" y="94"/>
                </a:cubicBezTo>
                <a:cubicBezTo>
                  <a:pt x="224" y="90"/>
                  <a:pt x="225" y="85"/>
                  <a:pt x="223" y="85"/>
                </a:cubicBezTo>
                <a:cubicBezTo>
                  <a:pt x="221" y="84"/>
                  <a:pt x="205" y="83"/>
                  <a:pt x="203" y="82"/>
                </a:cubicBezTo>
                <a:cubicBezTo>
                  <a:pt x="201" y="81"/>
                  <a:pt x="197" y="80"/>
                  <a:pt x="193" y="79"/>
                </a:cubicBezTo>
                <a:cubicBezTo>
                  <a:pt x="202" y="73"/>
                  <a:pt x="211" y="67"/>
                  <a:pt x="220" y="62"/>
                </a:cubicBezTo>
                <a:cubicBezTo>
                  <a:pt x="220" y="62"/>
                  <a:pt x="221" y="62"/>
                  <a:pt x="221" y="62"/>
                </a:cubicBezTo>
                <a:cubicBezTo>
                  <a:pt x="223" y="63"/>
                  <a:pt x="225" y="62"/>
                  <a:pt x="227" y="61"/>
                </a:cubicBezTo>
                <a:cubicBezTo>
                  <a:pt x="228" y="60"/>
                  <a:pt x="229" y="59"/>
                  <a:pt x="229" y="57"/>
                </a:cubicBezTo>
                <a:cubicBezTo>
                  <a:pt x="230" y="57"/>
                  <a:pt x="230" y="57"/>
                  <a:pt x="231" y="56"/>
                </a:cubicBezTo>
                <a:cubicBezTo>
                  <a:pt x="231" y="58"/>
                  <a:pt x="231" y="59"/>
                  <a:pt x="233" y="60"/>
                </a:cubicBezTo>
                <a:cubicBezTo>
                  <a:pt x="236" y="61"/>
                  <a:pt x="243" y="59"/>
                  <a:pt x="245" y="59"/>
                </a:cubicBezTo>
                <a:cubicBezTo>
                  <a:pt x="247" y="59"/>
                  <a:pt x="259" y="60"/>
                  <a:pt x="262" y="61"/>
                </a:cubicBezTo>
                <a:cubicBezTo>
                  <a:pt x="265" y="63"/>
                  <a:pt x="272" y="63"/>
                  <a:pt x="274" y="66"/>
                </a:cubicBezTo>
                <a:cubicBezTo>
                  <a:pt x="276" y="70"/>
                  <a:pt x="275" y="81"/>
                  <a:pt x="276" y="82"/>
                </a:cubicBezTo>
                <a:cubicBezTo>
                  <a:pt x="277" y="84"/>
                  <a:pt x="282" y="78"/>
                  <a:pt x="283" y="77"/>
                </a:cubicBezTo>
                <a:cubicBezTo>
                  <a:pt x="285" y="75"/>
                  <a:pt x="290" y="76"/>
                  <a:pt x="291" y="78"/>
                </a:cubicBezTo>
                <a:cubicBezTo>
                  <a:pt x="293" y="80"/>
                  <a:pt x="297" y="84"/>
                  <a:pt x="296" y="86"/>
                </a:cubicBezTo>
                <a:cubicBezTo>
                  <a:pt x="296" y="88"/>
                  <a:pt x="295" y="90"/>
                  <a:pt x="293" y="89"/>
                </a:cubicBezTo>
                <a:cubicBezTo>
                  <a:pt x="292" y="88"/>
                  <a:pt x="289" y="98"/>
                  <a:pt x="290" y="96"/>
                </a:cubicBezTo>
                <a:cubicBezTo>
                  <a:pt x="291" y="94"/>
                  <a:pt x="291" y="99"/>
                  <a:pt x="289" y="99"/>
                </a:cubicBezTo>
                <a:cubicBezTo>
                  <a:pt x="287" y="99"/>
                  <a:pt x="285" y="99"/>
                  <a:pt x="285" y="99"/>
                </a:cubicBezTo>
                <a:cubicBezTo>
                  <a:pt x="285" y="99"/>
                  <a:pt x="285" y="98"/>
                  <a:pt x="284" y="96"/>
                </a:cubicBezTo>
                <a:cubicBezTo>
                  <a:pt x="283" y="97"/>
                  <a:pt x="282" y="99"/>
                  <a:pt x="282" y="100"/>
                </a:cubicBezTo>
                <a:cubicBezTo>
                  <a:pt x="282" y="102"/>
                  <a:pt x="285" y="108"/>
                  <a:pt x="286" y="109"/>
                </a:cubicBezTo>
                <a:cubicBezTo>
                  <a:pt x="286" y="110"/>
                  <a:pt x="292" y="111"/>
                  <a:pt x="293" y="112"/>
                </a:cubicBezTo>
                <a:cubicBezTo>
                  <a:pt x="295" y="112"/>
                  <a:pt x="290" y="112"/>
                  <a:pt x="291" y="114"/>
                </a:cubicBezTo>
                <a:cubicBezTo>
                  <a:pt x="292" y="116"/>
                  <a:pt x="294" y="121"/>
                  <a:pt x="297" y="122"/>
                </a:cubicBezTo>
                <a:cubicBezTo>
                  <a:pt x="299" y="123"/>
                  <a:pt x="307" y="128"/>
                  <a:pt x="308" y="130"/>
                </a:cubicBezTo>
                <a:cubicBezTo>
                  <a:pt x="309" y="133"/>
                  <a:pt x="316" y="128"/>
                  <a:pt x="317" y="128"/>
                </a:cubicBezTo>
                <a:cubicBezTo>
                  <a:pt x="318" y="128"/>
                  <a:pt x="318" y="134"/>
                  <a:pt x="322" y="134"/>
                </a:cubicBezTo>
                <a:cubicBezTo>
                  <a:pt x="325" y="135"/>
                  <a:pt x="327" y="134"/>
                  <a:pt x="330" y="131"/>
                </a:cubicBezTo>
                <a:cubicBezTo>
                  <a:pt x="333" y="128"/>
                  <a:pt x="333" y="125"/>
                  <a:pt x="333" y="122"/>
                </a:cubicBezTo>
                <a:cubicBezTo>
                  <a:pt x="333" y="119"/>
                  <a:pt x="333" y="117"/>
                  <a:pt x="337" y="118"/>
                </a:cubicBezTo>
                <a:cubicBezTo>
                  <a:pt x="340" y="119"/>
                  <a:pt x="342" y="117"/>
                  <a:pt x="342" y="115"/>
                </a:cubicBezTo>
                <a:cubicBezTo>
                  <a:pt x="342" y="112"/>
                  <a:pt x="339" y="108"/>
                  <a:pt x="344" y="107"/>
                </a:cubicBezTo>
                <a:cubicBezTo>
                  <a:pt x="350" y="106"/>
                  <a:pt x="353" y="103"/>
                  <a:pt x="357" y="103"/>
                </a:cubicBezTo>
                <a:cubicBezTo>
                  <a:pt x="360" y="103"/>
                  <a:pt x="369" y="104"/>
                  <a:pt x="370" y="103"/>
                </a:cubicBezTo>
                <a:cubicBezTo>
                  <a:pt x="372" y="101"/>
                  <a:pt x="376" y="93"/>
                  <a:pt x="379" y="93"/>
                </a:cubicBezTo>
                <a:cubicBezTo>
                  <a:pt x="382" y="92"/>
                  <a:pt x="390" y="94"/>
                  <a:pt x="396" y="93"/>
                </a:cubicBezTo>
                <a:cubicBezTo>
                  <a:pt x="403" y="92"/>
                  <a:pt x="411" y="88"/>
                  <a:pt x="413" y="88"/>
                </a:cubicBezTo>
                <a:cubicBezTo>
                  <a:pt x="415" y="88"/>
                  <a:pt x="421" y="88"/>
                  <a:pt x="419" y="87"/>
                </a:cubicBezTo>
                <a:cubicBezTo>
                  <a:pt x="417" y="85"/>
                  <a:pt x="415" y="81"/>
                  <a:pt x="411" y="81"/>
                </a:cubicBezTo>
                <a:cubicBezTo>
                  <a:pt x="407" y="81"/>
                  <a:pt x="406" y="73"/>
                  <a:pt x="407" y="73"/>
                </a:cubicBezTo>
                <a:cubicBezTo>
                  <a:pt x="408" y="73"/>
                  <a:pt x="418" y="76"/>
                  <a:pt x="417" y="79"/>
                </a:cubicBezTo>
                <a:cubicBezTo>
                  <a:pt x="417" y="82"/>
                  <a:pt x="419" y="85"/>
                  <a:pt x="424" y="84"/>
                </a:cubicBezTo>
                <a:cubicBezTo>
                  <a:pt x="429" y="83"/>
                  <a:pt x="429" y="79"/>
                  <a:pt x="428" y="78"/>
                </a:cubicBezTo>
                <a:cubicBezTo>
                  <a:pt x="426" y="77"/>
                  <a:pt x="426" y="74"/>
                  <a:pt x="425" y="73"/>
                </a:cubicBezTo>
                <a:cubicBezTo>
                  <a:pt x="423" y="71"/>
                  <a:pt x="421" y="65"/>
                  <a:pt x="426" y="65"/>
                </a:cubicBezTo>
                <a:cubicBezTo>
                  <a:pt x="432" y="65"/>
                  <a:pt x="442" y="70"/>
                  <a:pt x="442" y="66"/>
                </a:cubicBezTo>
                <a:cubicBezTo>
                  <a:pt x="441" y="62"/>
                  <a:pt x="441" y="58"/>
                  <a:pt x="443" y="56"/>
                </a:cubicBezTo>
                <a:cubicBezTo>
                  <a:pt x="444" y="54"/>
                  <a:pt x="447" y="53"/>
                  <a:pt x="445" y="52"/>
                </a:cubicBezTo>
                <a:cubicBezTo>
                  <a:pt x="444" y="51"/>
                  <a:pt x="441" y="53"/>
                  <a:pt x="439" y="50"/>
                </a:cubicBezTo>
                <a:cubicBezTo>
                  <a:pt x="438" y="46"/>
                  <a:pt x="441" y="44"/>
                  <a:pt x="443" y="43"/>
                </a:cubicBezTo>
                <a:cubicBezTo>
                  <a:pt x="445" y="41"/>
                  <a:pt x="454" y="33"/>
                  <a:pt x="460" y="32"/>
                </a:cubicBezTo>
                <a:cubicBezTo>
                  <a:pt x="465" y="31"/>
                  <a:pt x="469" y="26"/>
                  <a:pt x="465" y="25"/>
                </a:cubicBezTo>
                <a:cubicBezTo>
                  <a:pt x="461" y="24"/>
                  <a:pt x="453" y="22"/>
                  <a:pt x="448" y="25"/>
                </a:cubicBezTo>
                <a:cubicBezTo>
                  <a:pt x="443" y="29"/>
                  <a:pt x="441" y="32"/>
                  <a:pt x="435" y="31"/>
                </a:cubicBezTo>
                <a:cubicBezTo>
                  <a:pt x="429" y="29"/>
                  <a:pt x="428" y="24"/>
                  <a:pt x="424" y="22"/>
                </a:cubicBezTo>
                <a:cubicBezTo>
                  <a:pt x="419" y="18"/>
                  <a:pt x="422" y="11"/>
                  <a:pt x="417" y="12"/>
                </a:cubicBezTo>
                <a:cubicBezTo>
                  <a:pt x="412" y="12"/>
                  <a:pt x="412" y="12"/>
                  <a:pt x="412" y="12"/>
                </a:cubicBezTo>
                <a:cubicBezTo>
                  <a:pt x="412" y="12"/>
                  <a:pt x="406" y="12"/>
                  <a:pt x="403" y="12"/>
                </a:cubicBezTo>
                <a:cubicBezTo>
                  <a:pt x="398" y="13"/>
                  <a:pt x="395" y="15"/>
                  <a:pt x="392" y="14"/>
                </a:cubicBezTo>
                <a:cubicBezTo>
                  <a:pt x="387" y="13"/>
                  <a:pt x="382" y="15"/>
                  <a:pt x="381" y="16"/>
                </a:cubicBezTo>
                <a:cubicBezTo>
                  <a:pt x="369" y="17"/>
                  <a:pt x="360" y="15"/>
                  <a:pt x="358" y="15"/>
                </a:cubicBezTo>
                <a:cubicBezTo>
                  <a:pt x="357" y="15"/>
                  <a:pt x="366" y="15"/>
                  <a:pt x="373" y="15"/>
                </a:cubicBezTo>
                <a:cubicBezTo>
                  <a:pt x="379" y="14"/>
                  <a:pt x="389" y="13"/>
                  <a:pt x="393" y="12"/>
                </a:cubicBezTo>
                <a:cubicBezTo>
                  <a:pt x="397" y="12"/>
                  <a:pt x="395" y="11"/>
                  <a:pt x="394" y="11"/>
                </a:cubicBezTo>
                <a:cubicBezTo>
                  <a:pt x="403" y="10"/>
                  <a:pt x="412" y="10"/>
                  <a:pt x="421" y="10"/>
                </a:cubicBezTo>
                <a:cubicBezTo>
                  <a:pt x="509" y="10"/>
                  <a:pt x="592" y="38"/>
                  <a:pt x="659" y="86"/>
                </a:cubicBezTo>
                <a:cubicBezTo>
                  <a:pt x="651" y="83"/>
                  <a:pt x="643" y="80"/>
                  <a:pt x="638" y="81"/>
                </a:cubicBezTo>
                <a:cubicBezTo>
                  <a:pt x="628" y="82"/>
                  <a:pt x="603" y="93"/>
                  <a:pt x="601" y="94"/>
                </a:cubicBezTo>
                <a:cubicBezTo>
                  <a:pt x="600" y="95"/>
                  <a:pt x="598" y="100"/>
                  <a:pt x="593" y="104"/>
                </a:cubicBezTo>
                <a:cubicBezTo>
                  <a:pt x="589" y="108"/>
                  <a:pt x="580" y="112"/>
                  <a:pt x="572" y="113"/>
                </a:cubicBezTo>
                <a:cubicBezTo>
                  <a:pt x="564" y="114"/>
                  <a:pt x="556" y="126"/>
                  <a:pt x="556" y="128"/>
                </a:cubicBezTo>
                <a:cubicBezTo>
                  <a:pt x="556" y="130"/>
                  <a:pt x="560" y="137"/>
                  <a:pt x="559" y="138"/>
                </a:cubicBezTo>
                <a:cubicBezTo>
                  <a:pt x="559" y="139"/>
                  <a:pt x="562" y="146"/>
                  <a:pt x="567" y="149"/>
                </a:cubicBezTo>
                <a:cubicBezTo>
                  <a:pt x="571" y="151"/>
                  <a:pt x="579" y="151"/>
                  <a:pt x="580" y="148"/>
                </a:cubicBezTo>
                <a:cubicBezTo>
                  <a:pt x="580" y="145"/>
                  <a:pt x="585" y="140"/>
                  <a:pt x="586" y="144"/>
                </a:cubicBezTo>
                <a:cubicBezTo>
                  <a:pt x="587" y="148"/>
                  <a:pt x="592" y="154"/>
                  <a:pt x="591" y="157"/>
                </a:cubicBezTo>
                <a:cubicBezTo>
                  <a:pt x="591" y="158"/>
                  <a:pt x="591" y="163"/>
                  <a:pt x="592" y="166"/>
                </a:cubicBezTo>
                <a:cubicBezTo>
                  <a:pt x="591" y="167"/>
                  <a:pt x="591" y="167"/>
                  <a:pt x="590" y="167"/>
                </a:cubicBezTo>
                <a:cubicBezTo>
                  <a:pt x="590" y="167"/>
                  <a:pt x="587" y="166"/>
                  <a:pt x="586" y="162"/>
                </a:cubicBezTo>
                <a:cubicBezTo>
                  <a:pt x="585" y="158"/>
                  <a:pt x="587" y="154"/>
                  <a:pt x="585" y="153"/>
                </a:cubicBezTo>
                <a:cubicBezTo>
                  <a:pt x="582" y="152"/>
                  <a:pt x="575" y="153"/>
                  <a:pt x="574" y="156"/>
                </a:cubicBezTo>
                <a:cubicBezTo>
                  <a:pt x="573" y="159"/>
                  <a:pt x="572" y="164"/>
                  <a:pt x="574" y="166"/>
                </a:cubicBezTo>
                <a:cubicBezTo>
                  <a:pt x="576" y="169"/>
                  <a:pt x="581" y="174"/>
                  <a:pt x="577" y="172"/>
                </a:cubicBezTo>
                <a:cubicBezTo>
                  <a:pt x="572" y="171"/>
                  <a:pt x="566" y="170"/>
                  <a:pt x="562" y="173"/>
                </a:cubicBezTo>
                <a:cubicBezTo>
                  <a:pt x="559" y="175"/>
                  <a:pt x="554" y="181"/>
                  <a:pt x="554" y="181"/>
                </a:cubicBezTo>
                <a:cubicBezTo>
                  <a:pt x="554" y="181"/>
                  <a:pt x="543" y="182"/>
                  <a:pt x="543" y="185"/>
                </a:cubicBezTo>
                <a:cubicBezTo>
                  <a:pt x="543" y="188"/>
                  <a:pt x="543" y="192"/>
                  <a:pt x="539" y="192"/>
                </a:cubicBezTo>
                <a:cubicBezTo>
                  <a:pt x="535" y="192"/>
                  <a:pt x="530" y="194"/>
                  <a:pt x="525" y="194"/>
                </a:cubicBezTo>
                <a:cubicBezTo>
                  <a:pt x="520" y="195"/>
                  <a:pt x="520" y="198"/>
                  <a:pt x="514" y="198"/>
                </a:cubicBezTo>
                <a:cubicBezTo>
                  <a:pt x="508" y="198"/>
                  <a:pt x="507" y="201"/>
                  <a:pt x="513" y="203"/>
                </a:cubicBezTo>
                <a:cubicBezTo>
                  <a:pt x="519" y="204"/>
                  <a:pt x="528" y="208"/>
                  <a:pt x="528" y="213"/>
                </a:cubicBezTo>
                <a:cubicBezTo>
                  <a:pt x="529" y="217"/>
                  <a:pt x="528" y="222"/>
                  <a:pt x="526" y="227"/>
                </a:cubicBezTo>
                <a:cubicBezTo>
                  <a:pt x="525" y="230"/>
                  <a:pt x="516" y="227"/>
                  <a:pt x="510" y="227"/>
                </a:cubicBezTo>
                <a:cubicBezTo>
                  <a:pt x="505" y="227"/>
                  <a:pt x="494" y="225"/>
                  <a:pt x="489" y="227"/>
                </a:cubicBezTo>
                <a:cubicBezTo>
                  <a:pt x="485" y="229"/>
                  <a:pt x="486" y="239"/>
                  <a:pt x="488" y="244"/>
                </a:cubicBezTo>
                <a:cubicBezTo>
                  <a:pt x="489" y="249"/>
                  <a:pt x="487" y="251"/>
                  <a:pt x="485" y="253"/>
                </a:cubicBezTo>
                <a:cubicBezTo>
                  <a:pt x="484" y="254"/>
                  <a:pt x="483" y="259"/>
                  <a:pt x="486" y="261"/>
                </a:cubicBezTo>
                <a:cubicBezTo>
                  <a:pt x="488" y="263"/>
                  <a:pt x="490" y="268"/>
                  <a:pt x="492" y="269"/>
                </a:cubicBezTo>
                <a:cubicBezTo>
                  <a:pt x="494" y="269"/>
                  <a:pt x="500" y="267"/>
                  <a:pt x="502" y="270"/>
                </a:cubicBezTo>
                <a:cubicBezTo>
                  <a:pt x="504" y="273"/>
                  <a:pt x="507" y="279"/>
                  <a:pt x="508" y="278"/>
                </a:cubicBezTo>
                <a:cubicBezTo>
                  <a:pt x="509" y="276"/>
                  <a:pt x="511" y="269"/>
                  <a:pt x="513" y="271"/>
                </a:cubicBezTo>
                <a:cubicBezTo>
                  <a:pt x="516" y="272"/>
                  <a:pt x="521" y="270"/>
                  <a:pt x="525" y="270"/>
                </a:cubicBezTo>
                <a:cubicBezTo>
                  <a:pt x="529" y="270"/>
                  <a:pt x="531" y="264"/>
                  <a:pt x="535" y="262"/>
                </a:cubicBezTo>
                <a:cubicBezTo>
                  <a:pt x="539" y="259"/>
                  <a:pt x="537" y="259"/>
                  <a:pt x="535" y="256"/>
                </a:cubicBezTo>
                <a:cubicBezTo>
                  <a:pt x="534" y="253"/>
                  <a:pt x="539" y="249"/>
                  <a:pt x="542" y="246"/>
                </a:cubicBezTo>
                <a:cubicBezTo>
                  <a:pt x="545" y="242"/>
                  <a:pt x="551" y="245"/>
                  <a:pt x="552" y="241"/>
                </a:cubicBezTo>
                <a:cubicBezTo>
                  <a:pt x="553" y="237"/>
                  <a:pt x="554" y="230"/>
                  <a:pt x="557" y="231"/>
                </a:cubicBezTo>
                <a:cubicBezTo>
                  <a:pt x="561" y="231"/>
                  <a:pt x="566" y="234"/>
                  <a:pt x="569" y="234"/>
                </a:cubicBezTo>
                <a:cubicBezTo>
                  <a:pt x="572" y="234"/>
                  <a:pt x="578" y="229"/>
                  <a:pt x="580" y="228"/>
                </a:cubicBezTo>
                <a:cubicBezTo>
                  <a:pt x="581" y="227"/>
                  <a:pt x="588" y="228"/>
                  <a:pt x="589" y="233"/>
                </a:cubicBezTo>
                <a:cubicBezTo>
                  <a:pt x="590" y="237"/>
                  <a:pt x="598" y="243"/>
                  <a:pt x="599" y="244"/>
                </a:cubicBezTo>
                <a:cubicBezTo>
                  <a:pt x="601" y="245"/>
                  <a:pt x="612" y="250"/>
                  <a:pt x="614" y="252"/>
                </a:cubicBezTo>
                <a:cubicBezTo>
                  <a:pt x="616" y="253"/>
                  <a:pt x="619" y="258"/>
                  <a:pt x="620" y="262"/>
                </a:cubicBezTo>
                <a:cubicBezTo>
                  <a:pt x="621" y="266"/>
                  <a:pt x="626" y="271"/>
                  <a:pt x="626" y="268"/>
                </a:cubicBezTo>
                <a:cubicBezTo>
                  <a:pt x="626" y="264"/>
                  <a:pt x="621" y="252"/>
                  <a:pt x="624" y="253"/>
                </a:cubicBezTo>
                <a:cubicBezTo>
                  <a:pt x="627" y="254"/>
                  <a:pt x="630" y="252"/>
                  <a:pt x="630" y="252"/>
                </a:cubicBezTo>
                <a:cubicBezTo>
                  <a:pt x="630" y="252"/>
                  <a:pt x="622" y="245"/>
                  <a:pt x="619" y="244"/>
                </a:cubicBezTo>
                <a:cubicBezTo>
                  <a:pt x="616" y="242"/>
                  <a:pt x="610" y="239"/>
                  <a:pt x="608" y="233"/>
                </a:cubicBezTo>
                <a:cubicBezTo>
                  <a:pt x="605" y="228"/>
                  <a:pt x="598" y="227"/>
                  <a:pt x="599" y="222"/>
                </a:cubicBezTo>
                <a:cubicBezTo>
                  <a:pt x="599" y="217"/>
                  <a:pt x="605" y="220"/>
                  <a:pt x="608" y="224"/>
                </a:cubicBezTo>
                <a:cubicBezTo>
                  <a:pt x="612" y="229"/>
                  <a:pt x="621" y="235"/>
                  <a:pt x="624" y="238"/>
                </a:cubicBezTo>
                <a:cubicBezTo>
                  <a:pt x="627" y="242"/>
                  <a:pt x="632" y="244"/>
                  <a:pt x="633" y="248"/>
                </a:cubicBezTo>
                <a:cubicBezTo>
                  <a:pt x="634" y="253"/>
                  <a:pt x="638" y="258"/>
                  <a:pt x="640" y="261"/>
                </a:cubicBezTo>
                <a:cubicBezTo>
                  <a:pt x="641" y="263"/>
                  <a:pt x="643" y="279"/>
                  <a:pt x="644" y="282"/>
                </a:cubicBezTo>
                <a:cubicBezTo>
                  <a:pt x="645" y="284"/>
                  <a:pt x="652" y="277"/>
                  <a:pt x="654" y="275"/>
                </a:cubicBezTo>
                <a:cubicBezTo>
                  <a:pt x="656" y="273"/>
                  <a:pt x="660" y="272"/>
                  <a:pt x="660" y="268"/>
                </a:cubicBezTo>
                <a:cubicBezTo>
                  <a:pt x="660" y="264"/>
                  <a:pt x="655" y="260"/>
                  <a:pt x="653" y="259"/>
                </a:cubicBezTo>
                <a:cubicBezTo>
                  <a:pt x="651" y="257"/>
                  <a:pt x="657" y="256"/>
                  <a:pt x="659" y="254"/>
                </a:cubicBezTo>
                <a:cubicBezTo>
                  <a:pt x="661" y="252"/>
                  <a:pt x="664" y="249"/>
                  <a:pt x="666" y="252"/>
                </a:cubicBezTo>
                <a:cubicBezTo>
                  <a:pt x="668" y="255"/>
                  <a:pt x="667" y="267"/>
                  <a:pt x="668" y="269"/>
                </a:cubicBezTo>
                <a:cubicBezTo>
                  <a:pt x="669" y="271"/>
                  <a:pt x="677" y="275"/>
                  <a:pt x="679" y="278"/>
                </a:cubicBezTo>
                <a:cubicBezTo>
                  <a:pt x="680" y="280"/>
                  <a:pt x="687" y="282"/>
                  <a:pt x="688" y="280"/>
                </a:cubicBezTo>
                <a:cubicBezTo>
                  <a:pt x="689" y="279"/>
                  <a:pt x="695" y="282"/>
                  <a:pt x="697" y="282"/>
                </a:cubicBezTo>
                <a:cubicBezTo>
                  <a:pt x="698" y="283"/>
                  <a:pt x="703" y="282"/>
                  <a:pt x="706" y="281"/>
                </a:cubicBezTo>
                <a:cubicBezTo>
                  <a:pt x="709" y="280"/>
                  <a:pt x="711" y="277"/>
                  <a:pt x="711" y="284"/>
                </a:cubicBezTo>
                <a:cubicBezTo>
                  <a:pt x="711" y="290"/>
                  <a:pt x="711" y="300"/>
                  <a:pt x="707" y="305"/>
                </a:cubicBezTo>
                <a:cubicBezTo>
                  <a:pt x="704" y="310"/>
                  <a:pt x="705" y="313"/>
                  <a:pt x="701" y="313"/>
                </a:cubicBezTo>
                <a:cubicBezTo>
                  <a:pt x="700" y="312"/>
                  <a:pt x="698" y="312"/>
                  <a:pt x="697" y="313"/>
                </a:cubicBezTo>
                <a:cubicBezTo>
                  <a:pt x="696" y="310"/>
                  <a:pt x="694" y="308"/>
                  <a:pt x="692" y="309"/>
                </a:cubicBezTo>
                <a:cubicBezTo>
                  <a:pt x="687" y="310"/>
                  <a:pt x="681" y="310"/>
                  <a:pt x="678" y="316"/>
                </a:cubicBezTo>
                <a:cubicBezTo>
                  <a:pt x="674" y="322"/>
                  <a:pt x="672" y="323"/>
                  <a:pt x="671" y="320"/>
                </a:cubicBezTo>
                <a:cubicBezTo>
                  <a:pt x="671" y="318"/>
                  <a:pt x="682" y="310"/>
                  <a:pt x="681" y="307"/>
                </a:cubicBezTo>
                <a:cubicBezTo>
                  <a:pt x="679" y="305"/>
                  <a:pt x="670" y="305"/>
                  <a:pt x="665" y="305"/>
                </a:cubicBezTo>
                <a:cubicBezTo>
                  <a:pt x="659" y="305"/>
                  <a:pt x="655" y="301"/>
                  <a:pt x="651" y="299"/>
                </a:cubicBezTo>
                <a:cubicBezTo>
                  <a:pt x="647" y="298"/>
                  <a:pt x="645" y="309"/>
                  <a:pt x="641" y="314"/>
                </a:cubicBezTo>
                <a:cubicBezTo>
                  <a:pt x="637" y="319"/>
                  <a:pt x="631" y="311"/>
                  <a:pt x="627" y="311"/>
                </a:cubicBezTo>
                <a:cubicBezTo>
                  <a:pt x="623" y="310"/>
                  <a:pt x="616" y="303"/>
                  <a:pt x="616" y="303"/>
                </a:cubicBezTo>
                <a:cubicBezTo>
                  <a:pt x="616" y="303"/>
                  <a:pt x="608" y="299"/>
                  <a:pt x="605" y="299"/>
                </a:cubicBezTo>
                <a:cubicBezTo>
                  <a:pt x="602" y="299"/>
                  <a:pt x="596" y="292"/>
                  <a:pt x="594" y="292"/>
                </a:cubicBezTo>
                <a:cubicBezTo>
                  <a:pt x="593" y="292"/>
                  <a:pt x="588" y="287"/>
                  <a:pt x="591" y="285"/>
                </a:cubicBezTo>
                <a:cubicBezTo>
                  <a:pt x="595" y="283"/>
                  <a:pt x="602" y="288"/>
                  <a:pt x="598" y="276"/>
                </a:cubicBezTo>
                <a:cubicBezTo>
                  <a:pt x="594" y="265"/>
                  <a:pt x="583" y="266"/>
                  <a:pt x="580" y="268"/>
                </a:cubicBezTo>
                <a:cubicBezTo>
                  <a:pt x="577" y="269"/>
                  <a:pt x="555" y="268"/>
                  <a:pt x="553" y="268"/>
                </a:cubicBezTo>
                <a:cubicBezTo>
                  <a:pt x="551" y="268"/>
                  <a:pt x="538" y="273"/>
                  <a:pt x="534" y="275"/>
                </a:cubicBezTo>
                <a:cubicBezTo>
                  <a:pt x="530" y="277"/>
                  <a:pt x="523" y="280"/>
                  <a:pt x="521" y="281"/>
                </a:cubicBezTo>
                <a:cubicBezTo>
                  <a:pt x="519" y="282"/>
                  <a:pt x="510" y="278"/>
                  <a:pt x="506" y="281"/>
                </a:cubicBezTo>
                <a:cubicBezTo>
                  <a:pt x="500" y="284"/>
                  <a:pt x="495" y="290"/>
                  <a:pt x="494" y="290"/>
                </a:cubicBezTo>
                <a:cubicBezTo>
                  <a:pt x="493" y="290"/>
                  <a:pt x="489" y="293"/>
                  <a:pt x="486" y="302"/>
                </a:cubicBezTo>
                <a:cubicBezTo>
                  <a:pt x="483" y="310"/>
                  <a:pt x="487" y="317"/>
                  <a:pt x="481" y="320"/>
                </a:cubicBezTo>
                <a:cubicBezTo>
                  <a:pt x="476" y="322"/>
                  <a:pt x="465" y="327"/>
                  <a:pt x="462" y="331"/>
                </a:cubicBezTo>
                <a:cubicBezTo>
                  <a:pt x="458" y="335"/>
                  <a:pt x="455" y="353"/>
                  <a:pt x="450" y="360"/>
                </a:cubicBezTo>
                <a:cubicBezTo>
                  <a:pt x="446" y="367"/>
                  <a:pt x="450" y="374"/>
                  <a:pt x="451" y="378"/>
                </a:cubicBezTo>
                <a:cubicBezTo>
                  <a:pt x="452" y="383"/>
                  <a:pt x="456" y="391"/>
                  <a:pt x="450" y="399"/>
                </a:cubicBezTo>
                <a:cubicBezTo>
                  <a:pt x="445" y="407"/>
                  <a:pt x="446" y="411"/>
                  <a:pt x="443" y="411"/>
                </a:cubicBezTo>
                <a:cubicBezTo>
                  <a:pt x="441" y="412"/>
                  <a:pt x="446" y="414"/>
                  <a:pt x="447" y="420"/>
                </a:cubicBezTo>
                <a:cubicBezTo>
                  <a:pt x="447" y="425"/>
                  <a:pt x="442" y="431"/>
                  <a:pt x="451" y="436"/>
                </a:cubicBezTo>
                <a:cubicBezTo>
                  <a:pt x="460" y="441"/>
                  <a:pt x="468" y="441"/>
                  <a:pt x="471" y="448"/>
                </a:cubicBezTo>
                <a:cubicBezTo>
                  <a:pt x="473" y="454"/>
                  <a:pt x="481" y="469"/>
                  <a:pt x="481" y="469"/>
                </a:cubicBezTo>
                <a:cubicBezTo>
                  <a:pt x="481" y="469"/>
                  <a:pt x="489" y="478"/>
                  <a:pt x="493" y="482"/>
                </a:cubicBezTo>
                <a:cubicBezTo>
                  <a:pt x="497" y="486"/>
                  <a:pt x="498" y="484"/>
                  <a:pt x="499" y="480"/>
                </a:cubicBezTo>
                <a:cubicBezTo>
                  <a:pt x="500" y="476"/>
                  <a:pt x="506" y="475"/>
                  <a:pt x="512" y="475"/>
                </a:cubicBezTo>
                <a:cubicBezTo>
                  <a:pt x="519" y="475"/>
                  <a:pt x="523" y="477"/>
                  <a:pt x="530" y="475"/>
                </a:cubicBezTo>
                <a:cubicBezTo>
                  <a:pt x="536" y="474"/>
                  <a:pt x="541" y="465"/>
                  <a:pt x="543" y="464"/>
                </a:cubicBezTo>
                <a:cubicBezTo>
                  <a:pt x="545" y="463"/>
                  <a:pt x="555" y="461"/>
                  <a:pt x="561" y="465"/>
                </a:cubicBezTo>
                <a:cubicBezTo>
                  <a:pt x="566" y="469"/>
                  <a:pt x="565" y="475"/>
                  <a:pt x="568" y="479"/>
                </a:cubicBezTo>
                <a:cubicBezTo>
                  <a:pt x="571" y="483"/>
                  <a:pt x="577" y="481"/>
                  <a:pt x="581" y="477"/>
                </a:cubicBezTo>
                <a:cubicBezTo>
                  <a:pt x="585" y="473"/>
                  <a:pt x="583" y="475"/>
                  <a:pt x="588" y="478"/>
                </a:cubicBezTo>
                <a:cubicBezTo>
                  <a:pt x="592" y="481"/>
                  <a:pt x="595" y="484"/>
                  <a:pt x="590" y="489"/>
                </a:cubicBezTo>
                <a:cubicBezTo>
                  <a:pt x="586" y="494"/>
                  <a:pt x="588" y="501"/>
                  <a:pt x="585" y="509"/>
                </a:cubicBezTo>
                <a:cubicBezTo>
                  <a:pt x="582" y="516"/>
                  <a:pt x="587" y="516"/>
                  <a:pt x="592" y="519"/>
                </a:cubicBezTo>
                <a:cubicBezTo>
                  <a:pt x="597" y="522"/>
                  <a:pt x="600" y="542"/>
                  <a:pt x="602" y="546"/>
                </a:cubicBezTo>
                <a:cubicBezTo>
                  <a:pt x="605" y="549"/>
                  <a:pt x="601" y="560"/>
                  <a:pt x="603" y="565"/>
                </a:cubicBezTo>
                <a:cubicBezTo>
                  <a:pt x="606" y="571"/>
                  <a:pt x="607" y="575"/>
                  <a:pt x="603" y="578"/>
                </a:cubicBezTo>
                <a:cubicBezTo>
                  <a:pt x="600" y="581"/>
                  <a:pt x="595" y="587"/>
                  <a:pt x="594" y="597"/>
                </a:cubicBezTo>
                <a:cubicBezTo>
                  <a:pt x="593" y="607"/>
                  <a:pt x="595" y="614"/>
                  <a:pt x="596" y="617"/>
                </a:cubicBezTo>
                <a:cubicBezTo>
                  <a:pt x="597" y="620"/>
                  <a:pt x="601" y="629"/>
                  <a:pt x="603" y="632"/>
                </a:cubicBezTo>
                <a:cubicBezTo>
                  <a:pt x="604" y="635"/>
                  <a:pt x="611" y="641"/>
                  <a:pt x="611" y="646"/>
                </a:cubicBezTo>
                <a:cubicBezTo>
                  <a:pt x="611" y="651"/>
                  <a:pt x="604" y="659"/>
                  <a:pt x="606" y="661"/>
                </a:cubicBezTo>
                <a:cubicBezTo>
                  <a:pt x="608" y="664"/>
                  <a:pt x="608" y="668"/>
                  <a:pt x="612" y="671"/>
                </a:cubicBezTo>
                <a:cubicBezTo>
                  <a:pt x="615" y="674"/>
                  <a:pt x="615" y="682"/>
                  <a:pt x="615" y="682"/>
                </a:cubicBezTo>
                <a:cubicBezTo>
                  <a:pt x="615" y="682"/>
                  <a:pt x="616" y="685"/>
                  <a:pt x="616" y="689"/>
                </a:cubicBezTo>
                <a:cubicBezTo>
                  <a:pt x="615" y="694"/>
                  <a:pt x="615" y="697"/>
                  <a:pt x="619" y="698"/>
                </a:cubicBezTo>
                <a:cubicBezTo>
                  <a:pt x="623" y="700"/>
                  <a:pt x="626" y="700"/>
                  <a:pt x="628" y="698"/>
                </a:cubicBezTo>
                <a:cubicBezTo>
                  <a:pt x="630" y="696"/>
                  <a:pt x="639" y="691"/>
                  <a:pt x="644" y="691"/>
                </a:cubicBezTo>
                <a:cubicBezTo>
                  <a:pt x="649" y="691"/>
                  <a:pt x="656" y="692"/>
                  <a:pt x="662" y="687"/>
                </a:cubicBezTo>
                <a:cubicBezTo>
                  <a:pt x="668" y="683"/>
                  <a:pt x="676" y="672"/>
                  <a:pt x="679" y="669"/>
                </a:cubicBezTo>
                <a:cubicBezTo>
                  <a:pt x="682" y="665"/>
                  <a:pt x="689" y="659"/>
                  <a:pt x="689" y="655"/>
                </a:cubicBezTo>
                <a:cubicBezTo>
                  <a:pt x="688" y="652"/>
                  <a:pt x="685" y="647"/>
                  <a:pt x="688" y="644"/>
                </a:cubicBezTo>
                <a:cubicBezTo>
                  <a:pt x="691" y="642"/>
                  <a:pt x="701" y="640"/>
                  <a:pt x="702" y="637"/>
                </a:cubicBezTo>
                <a:cubicBezTo>
                  <a:pt x="703" y="634"/>
                  <a:pt x="701" y="623"/>
                  <a:pt x="700" y="621"/>
                </a:cubicBezTo>
                <a:cubicBezTo>
                  <a:pt x="700" y="619"/>
                  <a:pt x="703" y="614"/>
                  <a:pt x="706" y="609"/>
                </a:cubicBezTo>
                <a:cubicBezTo>
                  <a:pt x="710" y="604"/>
                  <a:pt x="717" y="598"/>
                  <a:pt x="718" y="596"/>
                </a:cubicBezTo>
                <a:cubicBezTo>
                  <a:pt x="720" y="594"/>
                  <a:pt x="727" y="587"/>
                  <a:pt x="728" y="581"/>
                </a:cubicBezTo>
                <a:cubicBezTo>
                  <a:pt x="729" y="574"/>
                  <a:pt x="727" y="567"/>
                  <a:pt x="729" y="563"/>
                </a:cubicBezTo>
                <a:cubicBezTo>
                  <a:pt x="731" y="560"/>
                  <a:pt x="730" y="557"/>
                  <a:pt x="727" y="554"/>
                </a:cubicBezTo>
                <a:cubicBezTo>
                  <a:pt x="724" y="550"/>
                  <a:pt x="724" y="541"/>
                  <a:pt x="723" y="539"/>
                </a:cubicBezTo>
                <a:cubicBezTo>
                  <a:pt x="722" y="537"/>
                  <a:pt x="725" y="524"/>
                  <a:pt x="727" y="523"/>
                </a:cubicBezTo>
                <a:cubicBezTo>
                  <a:pt x="729" y="521"/>
                  <a:pt x="734" y="511"/>
                  <a:pt x="737" y="507"/>
                </a:cubicBezTo>
                <a:cubicBezTo>
                  <a:pt x="740" y="502"/>
                  <a:pt x="748" y="487"/>
                  <a:pt x="752" y="486"/>
                </a:cubicBezTo>
                <a:cubicBezTo>
                  <a:pt x="755" y="485"/>
                  <a:pt x="761" y="477"/>
                  <a:pt x="761" y="472"/>
                </a:cubicBezTo>
                <a:cubicBezTo>
                  <a:pt x="762" y="468"/>
                  <a:pt x="771" y="450"/>
                  <a:pt x="771" y="447"/>
                </a:cubicBezTo>
                <a:cubicBezTo>
                  <a:pt x="772" y="443"/>
                  <a:pt x="775" y="431"/>
                  <a:pt x="774" y="428"/>
                </a:cubicBezTo>
                <a:cubicBezTo>
                  <a:pt x="773" y="425"/>
                  <a:pt x="760" y="433"/>
                  <a:pt x="759" y="434"/>
                </a:cubicBezTo>
                <a:cubicBezTo>
                  <a:pt x="757" y="435"/>
                  <a:pt x="753" y="439"/>
                  <a:pt x="747" y="439"/>
                </a:cubicBezTo>
                <a:cubicBezTo>
                  <a:pt x="742" y="438"/>
                  <a:pt x="745" y="432"/>
                  <a:pt x="744" y="429"/>
                </a:cubicBezTo>
                <a:cubicBezTo>
                  <a:pt x="744" y="426"/>
                  <a:pt x="738" y="414"/>
                  <a:pt x="737" y="414"/>
                </a:cubicBezTo>
                <a:cubicBezTo>
                  <a:pt x="736" y="413"/>
                  <a:pt x="732" y="407"/>
                  <a:pt x="730" y="401"/>
                </a:cubicBezTo>
                <a:cubicBezTo>
                  <a:pt x="728" y="395"/>
                  <a:pt x="721" y="391"/>
                  <a:pt x="718" y="386"/>
                </a:cubicBezTo>
                <a:cubicBezTo>
                  <a:pt x="715" y="381"/>
                  <a:pt x="718" y="367"/>
                  <a:pt x="715" y="360"/>
                </a:cubicBezTo>
                <a:cubicBezTo>
                  <a:pt x="712" y="352"/>
                  <a:pt x="709" y="343"/>
                  <a:pt x="707" y="336"/>
                </a:cubicBezTo>
                <a:cubicBezTo>
                  <a:pt x="706" y="335"/>
                  <a:pt x="705" y="333"/>
                  <a:pt x="704" y="331"/>
                </a:cubicBezTo>
                <a:cubicBezTo>
                  <a:pt x="708" y="330"/>
                  <a:pt x="713" y="329"/>
                  <a:pt x="713" y="331"/>
                </a:cubicBezTo>
                <a:cubicBezTo>
                  <a:pt x="714" y="335"/>
                  <a:pt x="718" y="343"/>
                  <a:pt x="719" y="349"/>
                </a:cubicBezTo>
                <a:cubicBezTo>
                  <a:pt x="720" y="354"/>
                  <a:pt x="724" y="352"/>
                  <a:pt x="724" y="357"/>
                </a:cubicBezTo>
                <a:cubicBezTo>
                  <a:pt x="725" y="363"/>
                  <a:pt x="728" y="375"/>
                  <a:pt x="730" y="376"/>
                </a:cubicBezTo>
                <a:cubicBezTo>
                  <a:pt x="731" y="378"/>
                  <a:pt x="737" y="386"/>
                  <a:pt x="738" y="389"/>
                </a:cubicBezTo>
                <a:cubicBezTo>
                  <a:pt x="739" y="392"/>
                  <a:pt x="741" y="396"/>
                  <a:pt x="742" y="404"/>
                </a:cubicBezTo>
                <a:cubicBezTo>
                  <a:pt x="743" y="411"/>
                  <a:pt x="744" y="422"/>
                  <a:pt x="746" y="423"/>
                </a:cubicBezTo>
                <a:cubicBezTo>
                  <a:pt x="749" y="424"/>
                  <a:pt x="758" y="420"/>
                  <a:pt x="759" y="419"/>
                </a:cubicBezTo>
                <a:cubicBezTo>
                  <a:pt x="761" y="417"/>
                  <a:pt x="771" y="409"/>
                  <a:pt x="775" y="409"/>
                </a:cubicBezTo>
                <a:cubicBezTo>
                  <a:pt x="778" y="408"/>
                  <a:pt x="779" y="404"/>
                  <a:pt x="783" y="403"/>
                </a:cubicBezTo>
                <a:cubicBezTo>
                  <a:pt x="787" y="401"/>
                  <a:pt x="790" y="396"/>
                  <a:pt x="793" y="392"/>
                </a:cubicBezTo>
                <a:cubicBezTo>
                  <a:pt x="796" y="388"/>
                  <a:pt x="799" y="379"/>
                  <a:pt x="800" y="375"/>
                </a:cubicBezTo>
                <a:cubicBezTo>
                  <a:pt x="801" y="372"/>
                  <a:pt x="804" y="370"/>
                  <a:pt x="802" y="366"/>
                </a:cubicBezTo>
                <a:cubicBezTo>
                  <a:pt x="801" y="362"/>
                  <a:pt x="795" y="356"/>
                  <a:pt x="793" y="356"/>
                </a:cubicBezTo>
                <a:cubicBezTo>
                  <a:pt x="791" y="355"/>
                  <a:pt x="791" y="349"/>
                  <a:pt x="790" y="349"/>
                </a:cubicBezTo>
                <a:cubicBezTo>
                  <a:pt x="788" y="349"/>
                  <a:pt x="789" y="352"/>
                  <a:pt x="786" y="354"/>
                </a:cubicBezTo>
                <a:cubicBezTo>
                  <a:pt x="783" y="357"/>
                  <a:pt x="780" y="361"/>
                  <a:pt x="778" y="360"/>
                </a:cubicBezTo>
                <a:cubicBezTo>
                  <a:pt x="776" y="359"/>
                  <a:pt x="779" y="357"/>
                  <a:pt x="776" y="352"/>
                </a:cubicBezTo>
                <a:cubicBezTo>
                  <a:pt x="772" y="348"/>
                  <a:pt x="771" y="347"/>
                  <a:pt x="771" y="343"/>
                </a:cubicBezTo>
                <a:cubicBezTo>
                  <a:pt x="771" y="340"/>
                  <a:pt x="764" y="333"/>
                  <a:pt x="763" y="328"/>
                </a:cubicBezTo>
                <a:cubicBezTo>
                  <a:pt x="762" y="323"/>
                  <a:pt x="768" y="317"/>
                  <a:pt x="769" y="321"/>
                </a:cubicBezTo>
                <a:cubicBezTo>
                  <a:pt x="771" y="326"/>
                  <a:pt x="772" y="333"/>
                  <a:pt x="776" y="336"/>
                </a:cubicBezTo>
                <a:cubicBezTo>
                  <a:pt x="780" y="339"/>
                  <a:pt x="784" y="344"/>
                  <a:pt x="785" y="345"/>
                </a:cubicBezTo>
                <a:cubicBezTo>
                  <a:pt x="787" y="346"/>
                  <a:pt x="791" y="340"/>
                  <a:pt x="792" y="341"/>
                </a:cubicBezTo>
                <a:cubicBezTo>
                  <a:pt x="794" y="342"/>
                  <a:pt x="797" y="351"/>
                  <a:pt x="799" y="353"/>
                </a:cubicBezTo>
                <a:cubicBezTo>
                  <a:pt x="802" y="354"/>
                  <a:pt x="809" y="355"/>
                  <a:pt x="810" y="355"/>
                </a:cubicBezTo>
                <a:cubicBezTo>
                  <a:pt x="811" y="355"/>
                  <a:pt x="816" y="356"/>
                  <a:pt x="817" y="353"/>
                </a:cubicBezTo>
                <a:cubicBezTo>
                  <a:pt x="818" y="351"/>
                  <a:pt x="822" y="349"/>
                  <a:pt x="825" y="348"/>
                </a:cubicBezTo>
                <a:cubicBezTo>
                  <a:pt x="830" y="371"/>
                  <a:pt x="832" y="396"/>
                  <a:pt x="832" y="421"/>
                </a:cubicBezTo>
                <a:cubicBezTo>
                  <a:pt x="832" y="648"/>
                  <a:pt x="647" y="832"/>
                  <a:pt x="421" y="832"/>
                </a:cubicBezTo>
                <a:close/>
                <a:moveTo>
                  <a:pt x="153" y="225"/>
                </a:moveTo>
                <a:cubicBezTo>
                  <a:pt x="151" y="226"/>
                  <a:pt x="148" y="224"/>
                  <a:pt x="148" y="220"/>
                </a:cubicBezTo>
                <a:cubicBezTo>
                  <a:pt x="148" y="217"/>
                  <a:pt x="145" y="227"/>
                  <a:pt x="146" y="230"/>
                </a:cubicBezTo>
                <a:cubicBezTo>
                  <a:pt x="147" y="233"/>
                  <a:pt x="142" y="237"/>
                  <a:pt x="141" y="237"/>
                </a:cubicBezTo>
                <a:cubicBezTo>
                  <a:pt x="139" y="237"/>
                  <a:pt x="138" y="232"/>
                  <a:pt x="139" y="228"/>
                </a:cubicBezTo>
                <a:cubicBezTo>
                  <a:pt x="140" y="223"/>
                  <a:pt x="137" y="220"/>
                  <a:pt x="133" y="220"/>
                </a:cubicBezTo>
                <a:cubicBezTo>
                  <a:pt x="129" y="221"/>
                  <a:pt x="126" y="226"/>
                  <a:pt x="125" y="227"/>
                </a:cubicBezTo>
                <a:cubicBezTo>
                  <a:pt x="123" y="229"/>
                  <a:pt x="122" y="237"/>
                  <a:pt x="123" y="239"/>
                </a:cubicBezTo>
                <a:cubicBezTo>
                  <a:pt x="123" y="241"/>
                  <a:pt x="123" y="248"/>
                  <a:pt x="119" y="248"/>
                </a:cubicBezTo>
                <a:cubicBezTo>
                  <a:pt x="115" y="248"/>
                  <a:pt x="117" y="239"/>
                  <a:pt x="117" y="236"/>
                </a:cubicBezTo>
                <a:cubicBezTo>
                  <a:pt x="118" y="233"/>
                  <a:pt x="117" y="226"/>
                  <a:pt x="119" y="222"/>
                </a:cubicBezTo>
                <a:cubicBezTo>
                  <a:pt x="120" y="218"/>
                  <a:pt x="125" y="216"/>
                  <a:pt x="128" y="215"/>
                </a:cubicBezTo>
                <a:cubicBezTo>
                  <a:pt x="131" y="215"/>
                  <a:pt x="138" y="217"/>
                  <a:pt x="139" y="217"/>
                </a:cubicBezTo>
                <a:cubicBezTo>
                  <a:pt x="140" y="216"/>
                  <a:pt x="146" y="216"/>
                  <a:pt x="149" y="216"/>
                </a:cubicBezTo>
                <a:cubicBezTo>
                  <a:pt x="151" y="216"/>
                  <a:pt x="155" y="225"/>
                  <a:pt x="153" y="225"/>
                </a:cubicBezTo>
                <a:close/>
                <a:moveTo>
                  <a:pt x="160" y="226"/>
                </a:moveTo>
                <a:cubicBezTo>
                  <a:pt x="161" y="227"/>
                  <a:pt x="170" y="224"/>
                  <a:pt x="171" y="227"/>
                </a:cubicBezTo>
                <a:cubicBezTo>
                  <a:pt x="173" y="229"/>
                  <a:pt x="169" y="230"/>
                  <a:pt x="165" y="232"/>
                </a:cubicBezTo>
                <a:cubicBezTo>
                  <a:pt x="161" y="234"/>
                  <a:pt x="160" y="234"/>
                  <a:pt x="158" y="237"/>
                </a:cubicBezTo>
                <a:cubicBezTo>
                  <a:pt x="156" y="239"/>
                  <a:pt x="151" y="241"/>
                  <a:pt x="148" y="244"/>
                </a:cubicBezTo>
                <a:cubicBezTo>
                  <a:pt x="146" y="247"/>
                  <a:pt x="141" y="249"/>
                  <a:pt x="141" y="247"/>
                </a:cubicBezTo>
                <a:cubicBezTo>
                  <a:pt x="140" y="244"/>
                  <a:pt x="141" y="245"/>
                  <a:pt x="142" y="244"/>
                </a:cubicBezTo>
                <a:cubicBezTo>
                  <a:pt x="142" y="242"/>
                  <a:pt x="149" y="238"/>
                  <a:pt x="149" y="238"/>
                </a:cubicBezTo>
                <a:cubicBezTo>
                  <a:pt x="149" y="238"/>
                  <a:pt x="159" y="226"/>
                  <a:pt x="160" y="226"/>
                </a:cubicBezTo>
                <a:close/>
                <a:moveTo>
                  <a:pt x="129" y="212"/>
                </a:moveTo>
                <a:cubicBezTo>
                  <a:pt x="128" y="212"/>
                  <a:pt x="124" y="211"/>
                  <a:pt x="121" y="211"/>
                </a:cubicBezTo>
                <a:cubicBezTo>
                  <a:pt x="117" y="212"/>
                  <a:pt x="118" y="209"/>
                  <a:pt x="117" y="209"/>
                </a:cubicBezTo>
                <a:cubicBezTo>
                  <a:pt x="115" y="210"/>
                  <a:pt x="111" y="211"/>
                  <a:pt x="109" y="213"/>
                </a:cubicBezTo>
                <a:cubicBezTo>
                  <a:pt x="107" y="214"/>
                  <a:pt x="103" y="215"/>
                  <a:pt x="103" y="212"/>
                </a:cubicBezTo>
                <a:cubicBezTo>
                  <a:pt x="104" y="208"/>
                  <a:pt x="105" y="209"/>
                  <a:pt x="110" y="206"/>
                </a:cubicBezTo>
                <a:cubicBezTo>
                  <a:pt x="115" y="203"/>
                  <a:pt x="121" y="196"/>
                  <a:pt x="123" y="199"/>
                </a:cubicBezTo>
                <a:cubicBezTo>
                  <a:pt x="132" y="205"/>
                  <a:pt x="132" y="205"/>
                  <a:pt x="132" y="205"/>
                </a:cubicBezTo>
                <a:cubicBezTo>
                  <a:pt x="134" y="205"/>
                  <a:pt x="131" y="211"/>
                  <a:pt x="129" y="212"/>
                </a:cubicBezTo>
                <a:close/>
                <a:moveTo>
                  <a:pt x="704" y="499"/>
                </a:moveTo>
                <a:cubicBezTo>
                  <a:pt x="706" y="503"/>
                  <a:pt x="700" y="517"/>
                  <a:pt x="696" y="516"/>
                </a:cubicBezTo>
                <a:cubicBezTo>
                  <a:pt x="693" y="515"/>
                  <a:pt x="695" y="503"/>
                  <a:pt x="696" y="501"/>
                </a:cubicBezTo>
                <a:cubicBezTo>
                  <a:pt x="697" y="498"/>
                  <a:pt x="704" y="497"/>
                  <a:pt x="704" y="499"/>
                </a:cubicBezTo>
                <a:close/>
                <a:moveTo>
                  <a:pt x="480" y="167"/>
                </a:moveTo>
                <a:cubicBezTo>
                  <a:pt x="481" y="171"/>
                  <a:pt x="483" y="173"/>
                  <a:pt x="480" y="175"/>
                </a:cubicBezTo>
                <a:cubicBezTo>
                  <a:pt x="478" y="176"/>
                  <a:pt x="481" y="182"/>
                  <a:pt x="485" y="183"/>
                </a:cubicBezTo>
                <a:cubicBezTo>
                  <a:pt x="488" y="183"/>
                  <a:pt x="492" y="180"/>
                  <a:pt x="495" y="179"/>
                </a:cubicBezTo>
                <a:cubicBezTo>
                  <a:pt x="498" y="177"/>
                  <a:pt x="503" y="175"/>
                  <a:pt x="503" y="170"/>
                </a:cubicBezTo>
                <a:cubicBezTo>
                  <a:pt x="502" y="166"/>
                  <a:pt x="501" y="162"/>
                  <a:pt x="499" y="160"/>
                </a:cubicBezTo>
                <a:cubicBezTo>
                  <a:pt x="498" y="158"/>
                  <a:pt x="494" y="158"/>
                  <a:pt x="492" y="158"/>
                </a:cubicBezTo>
                <a:cubicBezTo>
                  <a:pt x="488" y="159"/>
                  <a:pt x="488" y="163"/>
                  <a:pt x="485" y="163"/>
                </a:cubicBezTo>
                <a:cubicBezTo>
                  <a:pt x="482" y="163"/>
                  <a:pt x="479" y="164"/>
                  <a:pt x="480" y="167"/>
                </a:cubicBezTo>
                <a:close/>
                <a:moveTo>
                  <a:pt x="279" y="93"/>
                </a:moveTo>
                <a:cubicBezTo>
                  <a:pt x="276" y="97"/>
                  <a:pt x="278" y="96"/>
                  <a:pt x="280" y="96"/>
                </a:cubicBezTo>
                <a:cubicBezTo>
                  <a:pt x="281" y="96"/>
                  <a:pt x="282" y="95"/>
                  <a:pt x="284" y="95"/>
                </a:cubicBezTo>
                <a:cubicBezTo>
                  <a:pt x="283" y="92"/>
                  <a:pt x="281" y="90"/>
                  <a:pt x="279" y="93"/>
                </a:cubicBezTo>
                <a:close/>
                <a:moveTo>
                  <a:pt x="506" y="162"/>
                </a:moveTo>
                <a:cubicBezTo>
                  <a:pt x="510" y="164"/>
                  <a:pt x="520" y="167"/>
                  <a:pt x="516" y="168"/>
                </a:cubicBezTo>
                <a:cubicBezTo>
                  <a:pt x="513" y="170"/>
                  <a:pt x="503" y="179"/>
                  <a:pt x="502" y="182"/>
                </a:cubicBezTo>
                <a:cubicBezTo>
                  <a:pt x="501" y="185"/>
                  <a:pt x="514" y="184"/>
                  <a:pt x="514" y="184"/>
                </a:cubicBezTo>
                <a:cubicBezTo>
                  <a:pt x="514" y="184"/>
                  <a:pt x="511" y="188"/>
                  <a:pt x="514" y="189"/>
                </a:cubicBezTo>
                <a:cubicBezTo>
                  <a:pt x="516" y="190"/>
                  <a:pt x="517" y="185"/>
                  <a:pt x="521" y="185"/>
                </a:cubicBezTo>
                <a:cubicBezTo>
                  <a:pt x="524" y="186"/>
                  <a:pt x="531" y="188"/>
                  <a:pt x="535" y="188"/>
                </a:cubicBezTo>
                <a:cubicBezTo>
                  <a:pt x="538" y="188"/>
                  <a:pt x="544" y="183"/>
                  <a:pt x="543" y="180"/>
                </a:cubicBezTo>
                <a:cubicBezTo>
                  <a:pt x="542" y="177"/>
                  <a:pt x="538" y="171"/>
                  <a:pt x="534" y="169"/>
                </a:cubicBezTo>
                <a:cubicBezTo>
                  <a:pt x="530" y="167"/>
                  <a:pt x="525" y="158"/>
                  <a:pt x="522" y="156"/>
                </a:cubicBezTo>
                <a:cubicBezTo>
                  <a:pt x="519" y="154"/>
                  <a:pt x="531" y="149"/>
                  <a:pt x="528" y="145"/>
                </a:cubicBezTo>
                <a:cubicBezTo>
                  <a:pt x="525" y="142"/>
                  <a:pt x="516" y="144"/>
                  <a:pt x="512" y="141"/>
                </a:cubicBezTo>
                <a:cubicBezTo>
                  <a:pt x="508" y="139"/>
                  <a:pt x="505" y="141"/>
                  <a:pt x="503" y="144"/>
                </a:cubicBezTo>
                <a:cubicBezTo>
                  <a:pt x="501" y="147"/>
                  <a:pt x="499" y="144"/>
                  <a:pt x="496" y="144"/>
                </a:cubicBezTo>
                <a:cubicBezTo>
                  <a:pt x="492" y="146"/>
                  <a:pt x="494" y="150"/>
                  <a:pt x="496" y="153"/>
                </a:cubicBezTo>
                <a:cubicBezTo>
                  <a:pt x="498" y="155"/>
                  <a:pt x="501" y="160"/>
                  <a:pt x="506" y="162"/>
                </a:cubicBezTo>
                <a:close/>
                <a:moveTo>
                  <a:pt x="454" y="114"/>
                </a:moveTo>
                <a:cubicBezTo>
                  <a:pt x="455" y="117"/>
                  <a:pt x="457" y="119"/>
                  <a:pt x="462" y="117"/>
                </a:cubicBezTo>
                <a:cubicBezTo>
                  <a:pt x="467" y="116"/>
                  <a:pt x="471" y="115"/>
                  <a:pt x="472" y="114"/>
                </a:cubicBezTo>
                <a:cubicBezTo>
                  <a:pt x="473" y="112"/>
                  <a:pt x="481" y="112"/>
                  <a:pt x="481" y="112"/>
                </a:cubicBezTo>
                <a:cubicBezTo>
                  <a:pt x="481" y="112"/>
                  <a:pt x="487" y="107"/>
                  <a:pt x="485" y="105"/>
                </a:cubicBezTo>
                <a:cubicBezTo>
                  <a:pt x="482" y="103"/>
                  <a:pt x="477" y="102"/>
                  <a:pt x="474" y="101"/>
                </a:cubicBezTo>
                <a:cubicBezTo>
                  <a:pt x="472" y="101"/>
                  <a:pt x="469" y="103"/>
                  <a:pt x="463" y="103"/>
                </a:cubicBezTo>
                <a:cubicBezTo>
                  <a:pt x="458" y="103"/>
                  <a:pt x="454" y="105"/>
                  <a:pt x="452" y="103"/>
                </a:cubicBezTo>
                <a:cubicBezTo>
                  <a:pt x="449" y="101"/>
                  <a:pt x="440" y="99"/>
                  <a:pt x="439" y="101"/>
                </a:cubicBezTo>
                <a:cubicBezTo>
                  <a:pt x="438" y="103"/>
                  <a:pt x="435" y="103"/>
                  <a:pt x="438" y="107"/>
                </a:cubicBezTo>
                <a:cubicBezTo>
                  <a:pt x="440" y="111"/>
                  <a:pt x="442" y="113"/>
                  <a:pt x="444" y="113"/>
                </a:cubicBezTo>
                <a:cubicBezTo>
                  <a:pt x="446" y="112"/>
                  <a:pt x="453" y="112"/>
                  <a:pt x="454" y="114"/>
                </a:cubicBezTo>
                <a:close/>
                <a:moveTo>
                  <a:pt x="213" y="386"/>
                </a:moveTo>
                <a:cubicBezTo>
                  <a:pt x="209" y="387"/>
                  <a:pt x="210" y="396"/>
                  <a:pt x="215" y="395"/>
                </a:cubicBezTo>
                <a:cubicBezTo>
                  <a:pt x="219" y="393"/>
                  <a:pt x="217" y="385"/>
                  <a:pt x="213" y="386"/>
                </a:cubicBezTo>
                <a:close/>
                <a:moveTo>
                  <a:pt x="193" y="379"/>
                </a:moveTo>
                <a:cubicBezTo>
                  <a:pt x="190" y="378"/>
                  <a:pt x="186" y="379"/>
                  <a:pt x="184" y="379"/>
                </a:cubicBezTo>
                <a:cubicBezTo>
                  <a:pt x="181" y="380"/>
                  <a:pt x="174" y="388"/>
                  <a:pt x="174" y="388"/>
                </a:cubicBezTo>
                <a:cubicBezTo>
                  <a:pt x="174" y="388"/>
                  <a:pt x="178" y="389"/>
                  <a:pt x="181" y="389"/>
                </a:cubicBezTo>
                <a:cubicBezTo>
                  <a:pt x="184" y="389"/>
                  <a:pt x="186" y="391"/>
                  <a:pt x="189" y="393"/>
                </a:cubicBezTo>
                <a:cubicBezTo>
                  <a:pt x="191" y="395"/>
                  <a:pt x="196" y="391"/>
                  <a:pt x="198" y="391"/>
                </a:cubicBezTo>
                <a:cubicBezTo>
                  <a:pt x="199" y="391"/>
                  <a:pt x="202" y="397"/>
                  <a:pt x="202" y="390"/>
                </a:cubicBezTo>
                <a:cubicBezTo>
                  <a:pt x="202" y="383"/>
                  <a:pt x="197" y="380"/>
                  <a:pt x="193" y="379"/>
                </a:cubicBezTo>
                <a:close/>
                <a:moveTo>
                  <a:pt x="157" y="353"/>
                </a:moveTo>
                <a:cubicBezTo>
                  <a:pt x="161" y="352"/>
                  <a:pt x="159" y="347"/>
                  <a:pt x="155" y="348"/>
                </a:cubicBezTo>
                <a:cubicBezTo>
                  <a:pt x="152" y="348"/>
                  <a:pt x="152" y="354"/>
                  <a:pt x="157" y="353"/>
                </a:cubicBezTo>
                <a:close/>
                <a:moveTo>
                  <a:pt x="157" y="392"/>
                </a:moveTo>
                <a:cubicBezTo>
                  <a:pt x="153" y="393"/>
                  <a:pt x="154" y="402"/>
                  <a:pt x="158" y="401"/>
                </a:cubicBezTo>
                <a:cubicBezTo>
                  <a:pt x="163" y="399"/>
                  <a:pt x="161" y="391"/>
                  <a:pt x="157" y="392"/>
                </a:cubicBezTo>
                <a:close/>
                <a:moveTo>
                  <a:pt x="161" y="370"/>
                </a:moveTo>
                <a:cubicBezTo>
                  <a:pt x="159" y="371"/>
                  <a:pt x="152" y="366"/>
                  <a:pt x="149" y="363"/>
                </a:cubicBezTo>
                <a:cubicBezTo>
                  <a:pt x="146" y="359"/>
                  <a:pt x="140" y="359"/>
                  <a:pt x="138" y="359"/>
                </a:cubicBezTo>
                <a:cubicBezTo>
                  <a:pt x="135" y="359"/>
                  <a:pt x="126" y="363"/>
                  <a:pt x="126" y="363"/>
                </a:cubicBezTo>
                <a:cubicBezTo>
                  <a:pt x="125" y="368"/>
                  <a:pt x="129" y="367"/>
                  <a:pt x="134" y="367"/>
                </a:cubicBezTo>
                <a:cubicBezTo>
                  <a:pt x="139" y="367"/>
                  <a:pt x="147" y="365"/>
                  <a:pt x="149" y="368"/>
                </a:cubicBezTo>
                <a:cubicBezTo>
                  <a:pt x="150" y="371"/>
                  <a:pt x="158" y="375"/>
                  <a:pt x="160" y="377"/>
                </a:cubicBezTo>
                <a:cubicBezTo>
                  <a:pt x="162" y="379"/>
                  <a:pt x="168" y="380"/>
                  <a:pt x="169" y="377"/>
                </a:cubicBezTo>
                <a:cubicBezTo>
                  <a:pt x="169" y="375"/>
                  <a:pt x="164" y="369"/>
                  <a:pt x="161" y="370"/>
                </a:cubicBezTo>
                <a:close/>
              </a:path>
            </a:pathLst>
          </a:custGeom>
          <a:solidFill>
            <a:schemeClr val="bg1">
              <a:lumMod val="50000"/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 bwMode="black">
          <a:xfrm>
            <a:off x="1811508" y="2177483"/>
            <a:ext cx="1483098" cy="44563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spc="-20" dirty="0" smtClean="0">
                <a:latin typeface="+mj-lt"/>
              </a:rPr>
              <a:t>Research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black">
          <a:xfrm>
            <a:off x="1964697" y="3482416"/>
            <a:ext cx="1120435" cy="44563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spc="-20" dirty="0" err="1" smtClean="0">
                <a:latin typeface="+mj-lt"/>
              </a:rPr>
              <a:t>Kaggle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 bwMode="black">
          <a:xfrm>
            <a:off x="1811508" y="4718804"/>
            <a:ext cx="2046907" cy="44563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spc="-20" dirty="0" smtClean="0">
                <a:latin typeface="+mj-lt"/>
              </a:rPr>
              <a:t>Data Sources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989" y="1828800"/>
            <a:ext cx="1143000" cy="1143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813" b="12196"/>
          <a:stretch/>
        </p:blipFill>
        <p:spPr>
          <a:xfrm>
            <a:off x="4735111" y="3133733"/>
            <a:ext cx="1212756" cy="1143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509"/>
          <a:stretch/>
        </p:blipFill>
        <p:spPr>
          <a:xfrm>
            <a:off x="4724400" y="4370121"/>
            <a:ext cx="1234179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7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2: Spot Election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375694"/>
              </p:ext>
            </p:extLst>
          </p:nvPr>
        </p:nvGraphicFramePr>
        <p:xfrm>
          <a:off x="907699" y="3576320"/>
          <a:ext cx="7321900" cy="2595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78501"/>
                <a:gridCol w="43433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Hypothetical Correlations: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Incumbent Party Candidate</a:t>
                      </a:r>
                      <a:r>
                        <a:rPr lang="en-US" sz="1400" baseline="0" dirty="0" smtClean="0"/>
                        <a:t>  Victory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GDP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Positive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GDP Growth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Positive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Inflation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Negative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Incumbent</a:t>
                      </a:r>
                      <a:r>
                        <a:rPr lang="en-US" sz="1400" baseline="0" dirty="0" smtClean="0"/>
                        <a:t> Candidate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Positive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Duration</a:t>
                      </a:r>
                      <a:r>
                        <a:rPr lang="en-US" sz="1400" baseline="0" dirty="0" smtClean="0"/>
                        <a:t> of Party in Power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Negative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War and Terrorism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Neutralizes</a:t>
                      </a:r>
                      <a:r>
                        <a:rPr lang="en-US" sz="1400" baseline="0" dirty="0" smtClean="0"/>
                        <a:t> negative economic conditions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224A-7DB6-4720-A7C6-078C70AC9D3A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47751"/>
            <a:ext cx="346241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59" y="1380903"/>
            <a:ext cx="1895697" cy="18956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061" y="1471501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4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2: Spot Election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224A-7DB6-4720-A7C6-078C70AC9D3A}" type="slidenum">
              <a:rPr lang="en-US" smtClean="0"/>
              <a:t>6</a:t>
            </a:fld>
            <a:endParaRPr lang="en-US"/>
          </a:p>
        </p:txBody>
      </p:sp>
      <p:sp>
        <p:nvSpPr>
          <p:cNvPr id="5" name="Freeform 4"/>
          <p:cNvSpPr/>
          <p:nvPr/>
        </p:nvSpPr>
        <p:spPr bwMode="black">
          <a:xfrm flipH="1">
            <a:off x="1005141" y="2403441"/>
            <a:ext cx="763164" cy="332072"/>
          </a:xfrm>
          <a:custGeom>
            <a:avLst/>
            <a:gdLst>
              <a:gd name="connsiteX0" fmla="*/ 0 w 1112520"/>
              <a:gd name="connsiteY0" fmla="*/ 0 h 508000"/>
              <a:gd name="connsiteX1" fmla="*/ 604520 w 1112520"/>
              <a:gd name="connsiteY1" fmla="*/ 0 h 508000"/>
              <a:gd name="connsiteX2" fmla="*/ 1112520 w 1112520"/>
              <a:gd name="connsiteY2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2520" h="508000">
                <a:moveTo>
                  <a:pt x="0" y="0"/>
                </a:moveTo>
                <a:lnTo>
                  <a:pt x="604520" y="0"/>
                </a:lnTo>
                <a:lnTo>
                  <a:pt x="1112520" y="508000"/>
                </a:lnTo>
              </a:path>
            </a:pathLst>
          </a:custGeom>
          <a:noFill/>
          <a:ln w="12700">
            <a:solidFill>
              <a:schemeClr val="accent1"/>
            </a:solidFill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600">
              <a:latin typeface="+mj-lt"/>
            </a:endParaRPr>
          </a:p>
        </p:txBody>
      </p:sp>
      <p:sp>
        <p:nvSpPr>
          <p:cNvPr id="6" name="Freeform 5"/>
          <p:cNvSpPr/>
          <p:nvPr/>
        </p:nvSpPr>
        <p:spPr bwMode="black">
          <a:xfrm flipH="1" flipV="1">
            <a:off x="1005141" y="4633086"/>
            <a:ext cx="763164" cy="306602"/>
          </a:xfrm>
          <a:custGeom>
            <a:avLst/>
            <a:gdLst>
              <a:gd name="connsiteX0" fmla="*/ 0 w 1112520"/>
              <a:gd name="connsiteY0" fmla="*/ 0 h 508000"/>
              <a:gd name="connsiteX1" fmla="*/ 604520 w 1112520"/>
              <a:gd name="connsiteY1" fmla="*/ 0 h 508000"/>
              <a:gd name="connsiteX2" fmla="*/ 1112520 w 1112520"/>
              <a:gd name="connsiteY2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2520" h="508000">
                <a:moveTo>
                  <a:pt x="0" y="0"/>
                </a:moveTo>
                <a:lnTo>
                  <a:pt x="604520" y="0"/>
                </a:lnTo>
                <a:lnTo>
                  <a:pt x="1112520" y="508000"/>
                </a:lnTo>
              </a:path>
            </a:pathLst>
          </a:custGeom>
          <a:noFill/>
          <a:ln w="12700">
            <a:solidFill>
              <a:schemeClr val="accent1"/>
            </a:solidFill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600">
              <a:latin typeface="+mj-lt"/>
            </a:endParaRPr>
          </a:p>
        </p:txBody>
      </p:sp>
      <p:cxnSp>
        <p:nvCxnSpPr>
          <p:cNvPr id="7" name="Straight Connector 6"/>
          <p:cNvCxnSpPr/>
          <p:nvPr/>
        </p:nvCxnSpPr>
        <p:spPr bwMode="black">
          <a:xfrm flipH="1">
            <a:off x="1399027" y="3705233"/>
            <a:ext cx="545358" cy="0"/>
          </a:xfrm>
          <a:prstGeom prst="line">
            <a:avLst/>
          </a:prstGeom>
          <a:noFill/>
          <a:ln w="12700">
            <a:solidFill>
              <a:schemeClr val="accent1"/>
            </a:solidFill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Freeform 15"/>
          <p:cNvSpPr>
            <a:spLocks noEditPoints="1"/>
          </p:cNvSpPr>
          <p:nvPr/>
        </p:nvSpPr>
        <p:spPr bwMode="auto">
          <a:xfrm>
            <a:off x="-1397857" y="2305001"/>
            <a:ext cx="2795714" cy="2800464"/>
          </a:xfrm>
          <a:custGeom>
            <a:avLst/>
            <a:gdLst>
              <a:gd name="T0" fmla="*/ 757 w 841"/>
              <a:gd name="T1" fmla="*/ 615 h 842"/>
              <a:gd name="T2" fmla="*/ 612 w 841"/>
              <a:gd name="T3" fmla="*/ 274 h 842"/>
              <a:gd name="T4" fmla="*/ 421 w 841"/>
              <a:gd name="T5" fmla="*/ 0 h 842"/>
              <a:gd name="T6" fmla="*/ 783 w 841"/>
              <a:gd name="T7" fmla="*/ 283 h 842"/>
              <a:gd name="T8" fmla="*/ 704 w 841"/>
              <a:gd name="T9" fmla="*/ 230 h 842"/>
              <a:gd name="T10" fmla="*/ 674 w 841"/>
              <a:gd name="T11" fmla="*/ 243 h 842"/>
              <a:gd name="T12" fmla="*/ 599 w 841"/>
              <a:gd name="T13" fmla="*/ 178 h 842"/>
              <a:gd name="T14" fmla="*/ 654 w 841"/>
              <a:gd name="T15" fmla="*/ 139 h 842"/>
              <a:gd name="T16" fmla="*/ 201 w 841"/>
              <a:gd name="T17" fmla="*/ 737 h 842"/>
              <a:gd name="T18" fmla="*/ 20 w 841"/>
              <a:gd name="T19" fmla="*/ 352 h 842"/>
              <a:gd name="T20" fmla="*/ 80 w 841"/>
              <a:gd name="T21" fmla="*/ 403 h 842"/>
              <a:gd name="T22" fmla="*/ 156 w 841"/>
              <a:gd name="T23" fmla="*/ 463 h 842"/>
              <a:gd name="T24" fmla="*/ 201 w 841"/>
              <a:gd name="T25" fmla="*/ 616 h 842"/>
              <a:gd name="T26" fmla="*/ 252 w 841"/>
              <a:gd name="T27" fmla="*/ 783 h 842"/>
              <a:gd name="T28" fmla="*/ 249 w 841"/>
              <a:gd name="T29" fmla="*/ 732 h 842"/>
              <a:gd name="T30" fmla="*/ 309 w 841"/>
              <a:gd name="T31" fmla="*/ 678 h 842"/>
              <a:gd name="T32" fmla="*/ 377 w 841"/>
              <a:gd name="T33" fmla="*/ 539 h 842"/>
              <a:gd name="T34" fmla="*/ 303 w 841"/>
              <a:gd name="T35" fmla="*/ 501 h 842"/>
              <a:gd name="T36" fmla="*/ 221 w 841"/>
              <a:gd name="T37" fmla="*/ 440 h 842"/>
              <a:gd name="T38" fmla="*/ 156 w 841"/>
              <a:gd name="T39" fmla="*/ 448 h 842"/>
              <a:gd name="T40" fmla="*/ 101 w 841"/>
              <a:gd name="T41" fmla="*/ 371 h 842"/>
              <a:gd name="T42" fmla="*/ 103 w 841"/>
              <a:gd name="T43" fmla="*/ 321 h 842"/>
              <a:gd name="T44" fmla="*/ 166 w 841"/>
              <a:gd name="T45" fmla="*/ 268 h 842"/>
              <a:gd name="T46" fmla="*/ 229 w 841"/>
              <a:gd name="T47" fmla="*/ 228 h 842"/>
              <a:gd name="T48" fmla="*/ 201 w 841"/>
              <a:gd name="T49" fmla="*/ 207 h 842"/>
              <a:gd name="T50" fmla="*/ 259 w 841"/>
              <a:gd name="T51" fmla="*/ 206 h 842"/>
              <a:gd name="T52" fmla="*/ 266 w 841"/>
              <a:gd name="T53" fmla="*/ 166 h 842"/>
              <a:gd name="T54" fmla="*/ 169 w 841"/>
              <a:gd name="T55" fmla="*/ 137 h 842"/>
              <a:gd name="T56" fmla="*/ 147 w 841"/>
              <a:gd name="T57" fmla="*/ 178 h 842"/>
              <a:gd name="T58" fmla="*/ 158 w 841"/>
              <a:gd name="T59" fmla="*/ 120 h 842"/>
              <a:gd name="T60" fmla="*/ 194 w 841"/>
              <a:gd name="T61" fmla="*/ 98 h 842"/>
              <a:gd name="T62" fmla="*/ 223 w 841"/>
              <a:gd name="T63" fmla="*/ 127 h 842"/>
              <a:gd name="T64" fmla="*/ 225 w 841"/>
              <a:gd name="T65" fmla="*/ 94 h 842"/>
              <a:gd name="T66" fmla="*/ 274 w 841"/>
              <a:gd name="T67" fmla="*/ 66 h 842"/>
              <a:gd name="T68" fmla="*/ 293 w 841"/>
              <a:gd name="T69" fmla="*/ 112 h 842"/>
              <a:gd name="T70" fmla="*/ 370 w 841"/>
              <a:gd name="T71" fmla="*/ 103 h 842"/>
              <a:gd name="T72" fmla="*/ 442 w 841"/>
              <a:gd name="T73" fmla="*/ 66 h 842"/>
              <a:gd name="T74" fmla="*/ 403 w 841"/>
              <a:gd name="T75" fmla="*/ 12 h 842"/>
              <a:gd name="T76" fmla="*/ 572 w 841"/>
              <a:gd name="T77" fmla="*/ 113 h 842"/>
              <a:gd name="T78" fmla="*/ 574 w 841"/>
              <a:gd name="T79" fmla="*/ 166 h 842"/>
              <a:gd name="T80" fmla="*/ 489 w 841"/>
              <a:gd name="T81" fmla="*/ 227 h 842"/>
              <a:gd name="T82" fmla="*/ 552 w 841"/>
              <a:gd name="T83" fmla="*/ 241 h 842"/>
              <a:gd name="T84" fmla="*/ 608 w 841"/>
              <a:gd name="T85" fmla="*/ 233 h 842"/>
              <a:gd name="T86" fmla="*/ 668 w 841"/>
              <a:gd name="T87" fmla="*/ 269 h 842"/>
              <a:gd name="T88" fmla="*/ 681 w 841"/>
              <a:gd name="T89" fmla="*/ 307 h 842"/>
              <a:gd name="T90" fmla="*/ 534 w 841"/>
              <a:gd name="T91" fmla="*/ 275 h 842"/>
              <a:gd name="T92" fmla="*/ 451 w 841"/>
              <a:gd name="T93" fmla="*/ 436 h 842"/>
              <a:gd name="T94" fmla="*/ 590 w 841"/>
              <a:gd name="T95" fmla="*/ 489 h 842"/>
              <a:gd name="T96" fmla="*/ 615 w 841"/>
              <a:gd name="T97" fmla="*/ 682 h 842"/>
              <a:gd name="T98" fmla="*/ 718 w 841"/>
              <a:gd name="T99" fmla="*/ 596 h 842"/>
              <a:gd name="T100" fmla="*/ 747 w 841"/>
              <a:gd name="T101" fmla="*/ 439 h 842"/>
              <a:gd name="T102" fmla="*/ 738 w 841"/>
              <a:gd name="T103" fmla="*/ 389 h 842"/>
              <a:gd name="T104" fmla="*/ 778 w 841"/>
              <a:gd name="T105" fmla="*/ 360 h 842"/>
              <a:gd name="T106" fmla="*/ 832 w 841"/>
              <a:gd name="T107" fmla="*/ 421 h 842"/>
              <a:gd name="T108" fmla="*/ 119 w 841"/>
              <a:gd name="T109" fmla="*/ 222 h 842"/>
              <a:gd name="T110" fmla="*/ 149 w 841"/>
              <a:gd name="T111" fmla="*/ 238 h 842"/>
              <a:gd name="T112" fmla="*/ 696 w 841"/>
              <a:gd name="T113" fmla="*/ 516 h 842"/>
              <a:gd name="T114" fmla="*/ 279 w 841"/>
              <a:gd name="T115" fmla="*/ 93 h 842"/>
              <a:gd name="T116" fmla="*/ 534 w 841"/>
              <a:gd name="T117" fmla="*/ 169 h 842"/>
              <a:gd name="T118" fmla="*/ 485 w 841"/>
              <a:gd name="T119" fmla="*/ 105 h 842"/>
              <a:gd name="T120" fmla="*/ 184 w 841"/>
              <a:gd name="T121" fmla="*/ 379 h 842"/>
              <a:gd name="T122" fmla="*/ 157 w 841"/>
              <a:gd name="T123" fmla="*/ 392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41" h="842">
                <a:moveTo>
                  <a:pt x="554" y="253"/>
                </a:moveTo>
                <a:cubicBezTo>
                  <a:pt x="554" y="251"/>
                  <a:pt x="552" y="247"/>
                  <a:pt x="549" y="252"/>
                </a:cubicBezTo>
                <a:cubicBezTo>
                  <a:pt x="548" y="254"/>
                  <a:pt x="553" y="255"/>
                  <a:pt x="554" y="253"/>
                </a:cubicBezTo>
                <a:close/>
                <a:moveTo>
                  <a:pt x="763" y="566"/>
                </a:moveTo>
                <a:cubicBezTo>
                  <a:pt x="759" y="565"/>
                  <a:pt x="758" y="573"/>
                  <a:pt x="755" y="578"/>
                </a:cubicBezTo>
                <a:cubicBezTo>
                  <a:pt x="751" y="584"/>
                  <a:pt x="747" y="589"/>
                  <a:pt x="746" y="588"/>
                </a:cubicBezTo>
                <a:cubicBezTo>
                  <a:pt x="745" y="588"/>
                  <a:pt x="737" y="593"/>
                  <a:pt x="739" y="600"/>
                </a:cubicBezTo>
                <a:cubicBezTo>
                  <a:pt x="740" y="606"/>
                  <a:pt x="740" y="613"/>
                  <a:pt x="737" y="617"/>
                </a:cubicBezTo>
                <a:cubicBezTo>
                  <a:pt x="734" y="621"/>
                  <a:pt x="738" y="629"/>
                  <a:pt x="737" y="634"/>
                </a:cubicBezTo>
                <a:cubicBezTo>
                  <a:pt x="735" y="639"/>
                  <a:pt x="737" y="642"/>
                  <a:pt x="742" y="642"/>
                </a:cubicBezTo>
                <a:cubicBezTo>
                  <a:pt x="746" y="641"/>
                  <a:pt x="748" y="638"/>
                  <a:pt x="751" y="632"/>
                </a:cubicBezTo>
                <a:cubicBezTo>
                  <a:pt x="754" y="626"/>
                  <a:pt x="754" y="620"/>
                  <a:pt x="757" y="615"/>
                </a:cubicBezTo>
                <a:cubicBezTo>
                  <a:pt x="759" y="609"/>
                  <a:pt x="762" y="598"/>
                  <a:pt x="763" y="595"/>
                </a:cubicBezTo>
                <a:cubicBezTo>
                  <a:pt x="764" y="592"/>
                  <a:pt x="766" y="583"/>
                  <a:pt x="766" y="578"/>
                </a:cubicBezTo>
                <a:cubicBezTo>
                  <a:pt x="766" y="573"/>
                  <a:pt x="765" y="567"/>
                  <a:pt x="763" y="566"/>
                </a:cubicBezTo>
                <a:close/>
                <a:moveTo>
                  <a:pt x="143" y="130"/>
                </a:moveTo>
                <a:cubicBezTo>
                  <a:pt x="142" y="131"/>
                  <a:pt x="148" y="133"/>
                  <a:pt x="149" y="131"/>
                </a:cubicBezTo>
                <a:cubicBezTo>
                  <a:pt x="150" y="129"/>
                  <a:pt x="146" y="126"/>
                  <a:pt x="143" y="130"/>
                </a:cubicBezTo>
                <a:close/>
                <a:moveTo>
                  <a:pt x="586" y="254"/>
                </a:moveTo>
                <a:cubicBezTo>
                  <a:pt x="589" y="250"/>
                  <a:pt x="584" y="245"/>
                  <a:pt x="582" y="245"/>
                </a:cubicBezTo>
                <a:cubicBezTo>
                  <a:pt x="578" y="245"/>
                  <a:pt x="576" y="253"/>
                  <a:pt x="579" y="255"/>
                </a:cubicBezTo>
                <a:cubicBezTo>
                  <a:pt x="582" y="258"/>
                  <a:pt x="584" y="258"/>
                  <a:pt x="586" y="254"/>
                </a:cubicBezTo>
                <a:close/>
                <a:moveTo>
                  <a:pt x="606" y="269"/>
                </a:moveTo>
                <a:cubicBezTo>
                  <a:pt x="609" y="270"/>
                  <a:pt x="610" y="273"/>
                  <a:pt x="612" y="274"/>
                </a:cubicBezTo>
                <a:cubicBezTo>
                  <a:pt x="614" y="274"/>
                  <a:pt x="619" y="274"/>
                  <a:pt x="617" y="269"/>
                </a:cubicBezTo>
                <a:cubicBezTo>
                  <a:pt x="615" y="264"/>
                  <a:pt x="612" y="263"/>
                  <a:pt x="610" y="263"/>
                </a:cubicBezTo>
                <a:cubicBezTo>
                  <a:pt x="609" y="263"/>
                  <a:pt x="604" y="261"/>
                  <a:pt x="601" y="263"/>
                </a:cubicBezTo>
                <a:cubicBezTo>
                  <a:pt x="600" y="264"/>
                  <a:pt x="604" y="268"/>
                  <a:pt x="606" y="269"/>
                </a:cubicBezTo>
                <a:close/>
                <a:moveTo>
                  <a:pt x="158" y="131"/>
                </a:moveTo>
                <a:cubicBezTo>
                  <a:pt x="154" y="133"/>
                  <a:pt x="157" y="136"/>
                  <a:pt x="160" y="134"/>
                </a:cubicBezTo>
                <a:cubicBezTo>
                  <a:pt x="163" y="133"/>
                  <a:pt x="162" y="130"/>
                  <a:pt x="158" y="131"/>
                </a:cubicBezTo>
                <a:close/>
                <a:moveTo>
                  <a:pt x="421" y="0"/>
                </a:moveTo>
                <a:cubicBezTo>
                  <a:pt x="189" y="0"/>
                  <a:pt x="0" y="189"/>
                  <a:pt x="0" y="421"/>
                </a:cubicBezTo>
                <a:cubicBezTo>
                  <a:pt x="0" y="653"/>
                  <a:pt x="189" y="842"/>
                  <a:pt x="421" y="842"/>
                </a:cubicBezTo>
                <a:cubicBezTo>
                  <a:pt x="653" y="842"/>
                  <a:pt x="841" y="653"/>
                  <a:pt x="841" y="421"/>
                </a:cubicBezTo>
                <a:cubicBezTo>
                  <a:pt x="841" y="189"/>
                  <a:pt x="653" y="0"/>
                  <a:pt x="421" y="0"/>
                </a:cubicBezTo>
                <a:close/>
                <a:moveTo>
                  <a:pt x="755" y="227"/>
                </a:moveTo>
                <a:cubicBezTo>
                  <a:pt x="757" y="225"/>
                  <a:pt x="762" y="230"/>
                  <a:pt x="764" y="228"/>
                </a:cubicBezTo>
                <a:cubicBezTo>
                  <a:pt x="767" y="226"/>
                  <a:pt x="769" y="223"/>
                  <a:pt x="770" y="223"/>
                </a:cubicBezTo>
                <a:cubicBezTo>
                  <a:pt x="771" y="222"/>
                  <a:pt x="777" y="225"/>
                  <a:pt x="778" y="228"/>
                </a:cubicBezTo>
                <a:cubicBezTo>
                  <a:pt x="779" y="231"/>
                  <a:pt x="783" y="236"/>
                  <a:pt x="782" y="237"/>
                </a:cubicBezTo>
                <a:cubicBezTo>
                  <a:pt x="781" y="238"/>
                  <a:pt x="776" y="239"/>
                  <a:pt x="774" y="236"/>
                </a:cubicBezTo>
                <a:cubicBezTo>
                  <a:pt x="772" y="233"/>
                  <a:pt x="767" y="235"/>
                  <a:pt x="767" y="241"/>
                </a:cubicBezTo>
                <a:cubicBezTo>
                  <a:pt x="767" y="246"/>
                  <a:pt x="769" y="242"/>
                  <a:pt x="771" y="244"/>
                </a:cubicBezTo>
                <a:cubicBezTo>
                  <a:pt x="773" y="247"/>
                  <a:pt x="773" y="249"/>
                  <a:pt x="775" y="252"/>
                </a:cubicBezTo>
                <a:cubicBezTo>
                  <a:pt x="776" y="255"/>
                  <a:pt x="778" y="255"/>
                  <a:pt x="780" y="257"/>
                </a:cubicBezTo>
                <a:cubicBezTo>
                  <a:pt x="781" y="260"/>
                  <a:pt x="776" y="262"/>
                  <a:pt x="778" y="265"/>
                </a:cubicBezTo>
                <a:cubicBezTo>
                  <a:pt x="781" y="268"/>
                  <a:pt x="782" y="280"/>
                  <a:pt x="783" y="283"/>
                </a:cubicBezTo>
                <a:cubicBezTo>
                  <a:pt x="783" y="286"/>
                  <a:pt x="776" y="287"/>
                  <a:pt x="774" y="286"/>
                </a:cubicBezTo>
                <a:cubicBezTo>
                  <a:pt x="772" y="285"/>
                  <a:pt x="766" y="281"/>
                  <a:pt x="763" y="280"/>
                </a:cubicBezTo>
                <a:cubicBezTo>
                  <a:pt x="761" y="279"/>
                  <a:pt x="759" y="266"/>
                  <a:pt x="762" y="267"/>
                </a:cubicBezTo>
                <a:cubicBezTo>
                  <a:pt x="765" y="268"/>
                  <a:pt x="766" y="267"/>
                  <a:pt x="768" y="263"/>
                </a:cubicBezTo>
                <a:cubicBezTo>
                  <a:pt x="771" y="259"/>
                  <a:pt x="764" y="256"/>
                  <a:pt x="761" y="255"/>
                </a:cubicBezTo>
                <a:cubicBezTo>
                  <a:pt x="759" y="253"/>
                  <a:pt x="754" y="242"/>
                  <a:pt x="752" y="239"/>
                </a:cubicBezTo>
                <a:cubicBezTo>
                  <a:pt x="750" y="235"/>
                  <a:pt x="751" y="230"/>
                  <a:pt x="755" y="227"/>
                </a:cubicBezTo>
                <a:close/>
                <a:moveTo>
                  <a:pt x="677" y="234"/>
                </a:moveTo>
                <a:cubicBezTo>
                  <a:pt x="679" y="232"/>
                  <a:pt x="681" y="228"/>
                  <a:pt x="683" y="223"/>
                </a:cubicBezTo>
                <a:cubicBezTo>
                  <a:pt x="685" y="218"/>
                  <a:pt x="688" y="218"/>
                  <a:pt x="690" y="219"/>
                </a:cubicBezTo>
                <a:cubicBezTo>
                  <a:pt x="692" y="219"/>
                  <a:pt x="697" y="229"/>
                  <a:pt x="698" y="232"/>
                </a:cubicBezTo>
                <a:cubicBezTo>
                  <a:pt x="699" y="235"/>
                  <a:pt x="703" y="231"/>
                  <a:pt x="704" y="230"/>
                </a:cubicBezTo>
                <a:cubicBezTo>
                  <a:pt x="706" y="229"/>
                  <a:pt x="708" y="227"/>
                  <a:pt x="708" y="224"/>
                </a:cubicBezTo>
                <a:cubicBezTo>
                  <a:pt x="708" y="222"/>
                  <a:pt x="711" y="221"/>
                  <a:pt x="715" y="221"/>
                </a:cubicBezTo>
                <a:cubicBezTo>
                  <a:pt x="718" y="221"/>
                  <a:pt x="715" y="225"/>
                  <a:pt x="713" y="226"/>
                </a:cubicBezTo>
                <a:cubicBezTo>
                  <a:pt x="711" y="226"/>
                  <a:pt x="712" y="229"/>
                  <a:pt x="717" y="231"/>
                </a:cubicBezTo>
                <a:cubicBezTo>
                  <a:pt x="721" y="233"/>
                  <a:pt x="725" y="239"/>
                  <a:pt x="730" y="243"/>
                </a:cubicBezTo>
                <a:cubicBezTo>
                  <a:pt x="735" y="247"/>
                  <a:pt x="736" y="254"/>
                  <a:pt x="733" y="254"/>
                </a:cubicBezTo>
                <a:cubicBezTo>
                  <a:pt x="730" y="255"/>
                  <a:pt x="722" y="255"/>
                  <a:pt x="719" y="255"/>
                </a:cubicBezTo>
                <a:cubicBezTo>
                  <a:pt x="716" y="254"/>
                  <a:pt x="711" y="249"/>
                  <a:pt x="706" y="248"/>
                </a:cubicBezTo>
                <a:cubicBezTo>
                  <a:pt x="702" y="246"/>
                  <a:pt x="696" y="246"/>
                  <a:pt x="694" y="249"/>
                </a:cubicBezTo>
                <a:cubicBezTo>
                  <a:pt x="692" y="253"/>
                  <a:pt x="685" y="251"/>
                  <a:pt x="682" y="251"/>
                </a:cubicBezTo>
                <a:cubicBezTo>
                  <a:pt x="679" y="250"/>
                  <a:pt x="676" y="255"/>
                  <a:pt x="675" y="253"/>
                </a:cubicBezTo>
                <a:cubicBezTo>
                  <a:pt x="675" y="253"/>
                  <a:pt x="677" y="244"/>
                  <a:pt x="674" y="243"/>
                </a:cubicBezTo>
                <a:cubicBezTo>
                  <a:pt x="672" y="242"/>
                  <a:pt x="675" y="236"/>
                  <a:pt x="677" y="234"/>
                </a:cubicBezTo>
                <a:close/>
                <a:moveTo>
                  <a:pt x="671" y="148"/>
                </a:moveTo>
                <a:cubicBezTo>
                  <a:pt x="668" y="148"/>
                  <a:pt x="664" y="148"/>
                  <a:pt x="657" y="147"/>
                </a:cubicBezTo>
                <a:cubicBezTo>
                  <a:pt x="651" y="147"/>
                  <a:pt x="643" y="147"/>
                  <a:pt x="643" y="148"/>
                </a:cubicBezTo>
                <a:cubicBezTo>
                  <a:pt x="644" y="149"/>
                  <a:pt x="653" y="153"/>
                  <a:pt x="650" y="155"/>
                </a:cubicBezTo>
                <a:cubicBezTo>
                  <a:pt x="647" y="157"/>
                  <a:pt x="644" y="154"/>
                  <a:pt x="640" y="154"/>
                </a:cubicBezTo>
                <a:cubicBezTo>
                  <a:pt x="636" y="153"/>
                  <a:pt x="634" y="159"/>
                  <a:pt x="633" y="163"/>
                </a:cubicBezTo>
                <a:cubicBezTo>
                  <a:pt x="632" y="166"/>
                  <a:pt x="636" y="173"/>
                  <a:pt x="630" y="170"/>
                </a:cubicBezTo>
                <a:cubicBezTo>
                  <a:pt x="623" y="168"/>
                  <a:pt x="619" y="167"/>
                  <a:pt x="617" y="168"/>
                </a:cubicBezTo>
                <a:cubicBezTo>
                  <a:pt x="616" y="169"/>
                  <a:pt x="613" y="172"/>
                  <a:pt x="609" y="173"/>
                </a:cubicBezTo>
                <a:cubicBezTo>
                  <a:pt x="605" y="174"/>
                  <a:pt x="605" y="178"/>
                  <a:pt x="600" y="178"/>
                </a:cubicBezTo>
                <a:cubicBezTo>
                  <a:pt x="599" y="178"/>
                  <a:pt x="599" y="178"/>
                  <a:pt x="599" y="178"/>
                </a:cubicBezTo>
                <a:cubicBezTo>
                  <a:pt x="603" y="162"/>
                  <a:pt x="613" y="167"/>
                  <a:pt x="613" y="167"/>
                </a:cubicBezTo>
                <a:cubicBezTo>
                  <a:pt x="613" y="167"/>
                  <a:pt x="618" y="161"/>
                  <a:pt x="616" y="158"/>
                </a:cubicBezTo>
                <a:cubicBezTo>
                  <a:pt x="615" y="154"/>
                  <a:pt x="621" y="147"/>
                  <a:pt x="622" y="146"/>
                </a:cubicBezTo>
                <a:cubicBezTo>
                  <a:pt x="623" y="145"/>
                  <a:pt x="627" y="139"/>
                  <a:pt x="621" y="137"/>
                </a:cubicBezTo>
                <a:cubicBezTo>
                  <a:pt x="616" y="134"/>
                  <a:pt x="611" y="133"/>
                  <a:pt x="616" y="128"/>
                </a:cubicBezTo>
                <a:cubicBezTo>
                  <a:pt x="622" y="123"/>
                  <a:pt x="626" y="129"/>
                  <a:pt x="632" y="121"/>
                </a:cubicBezTo>
                <a:cubicBezTo>
                  <a:pt x="638" y="114"/>
                  <a:pt x="629" y="111"/>
                  <a:pt x="637" y="111"/>
                </a:cubicBezTo>
                <a:cubicBezTo>
                  <a:pt x="644" y="111"/>
                  <a:pt x="652" y="112"/>
                  <a:pt x="651" y="114"/>
                </a:cubicBezTo>
                <a:cubicBezTo>
                  <a:pt x="649" y="117"/>
                  <a:pt x="641" y="121"/>
                  <a:pt x="636" y="124"/>
                </a:cubicBezTo>
                <a:cubicBezTo>
                  <a:pt x="631" y="126"/>
                  <a:pt x="633" y="131"/>
                  <a:pt x="635" y="134"/>
                </a:cubicBezTo>
                <a:cubicBezTo>
                  <a:pt x="637" y="136"/>
                  <a:pt x="639" y="143"/>
                  <a:pt x="642" y="142"/>
                </a:cubicBezTo>
                <a:cubicBezTo>
                  <a:pt x="646" y="142"/>
                  <a:pt x="650" y="139"/>
                  <a:pt x="654" y="139"/>
                </a:cubicBezTo>
                <a:cubicBezTo>
                  <a:pt x="658" y="140"/>
                  <a:pt x="666" y="140"/>
                  <a:pt x="667" y="140"/>
                </a:cubicBezTo>
                <a:cubicBezTo>
                  <a:pt x="668" y="140"/>
                  <a:pt x="674" y="147"/>
                  <a:pt x="671" y="148"/>
                </a:cubicBezTo>
                <a:close/>
                <a:moveTo>
                  <a:pt x="205" y="669"/>
                </a:moveTo>
                <a:cubicBezTo>
                  <a:pt x="203" y="671"/>
                  <a:pt x="199" y="671"/>
                  <a:pt x="201" y="674"/>
                </a:cubicBezTo>
                <a:cubicBezTo>
                  <a:pt x="204" y="677"/>
                  <a:pt x="199" y="678"/>
                  <a:pt x="199" y="679"/>
                </a:cubicBezTo>
                <a:cubicBezTo>
                  <a:pt x="199" y="681"/>
                  <a:pt x="203" y="688"/>
                  <a:pt x="202" y="691"/>
                </a:cubicBezTo>
                <a:cubicBezTo>
                  <a:pt x="201" y="693"/>
                  <a:pt x="200" y="697"/>
                  <a:pt x="199" y="700"/>
                </a:cubicBezTo>
                <a:cubicBezTo>
                  <a:pt x="199" y="702"/>
                  <a:pt x="196" y="705"/>
                  <a:pt x="197" y="708"/>
                </a:cubicBezTo>
                <a:cubicBezTo>
                  <a:pt x="199" y="712"/>
                  <a:pt x="195" y="710"/>
                  <a:pt x="195" y="714"/>
                </a:cubicBezTo>
                <a:cubicBezTo>
                  <a:pt x="196" y="717"/>
                  <a:pt x="199" y="716"/>
                  <a:pt x="199" y="720"/>
                </a:cubicBezTo>
                <a:cubicBezTo>
                  <a:pt x="199" y="725"/>
                  <a:pt x="197" y="726"/>
                  <a:pt x="198" y="729"/>
                </a:cubicBezTo>
                <a:cubicBezTo>
                  <a:pt x="198" y="732"/>
                  <a:pt x="201" y="736"/>
                  <a:pt x="201" y="737"/>
                </a:cubicBezTo>
                <a:cubicBezTo>
                  <a:pt x="201" y="738"/>
                  <a:pt x="200" y="742"/>
                  <a:pt x="198" y="744"/>
                </a:cubicBezTo>
                <a:cubicBezTo>
                  <a:pt x="196" y="747"/>
                  <a:pt x="194" y="749"/>
                  <a:pt x="195" y="751"/>
                </a:cubicBezTo>
                <a:cubicBezTo>
                  <a:pt x="196" y="752"/>
                  <a:pt x="199" y="754"/>
                  <a:pt x="199" y="755"/>
                </a:cubicBezTo>
                <a:cubicBezTo>
                  <a:pt x="198" y="756"/>
                  <a:pt x="196" y="760"/>
                  <a:pt x="197" y="762"/>
                </a:cubicBezTo>
                <a:cubicBezTo>
                  <a:pt x="197" y="764"/>
                  <a:pt x="201" y="764"/>
                  <a:pt x="202" y="765"/>
                </a:cubicBezTo>
                <a:cubicBezTo>
                  <a:pt x="203" y="766"/>
                  <a:pt x="201" y="767"/>
                  <a:pt x="200" y="768"/>
                </a:cubicBezTo>
                <a:cubicBezTo>
                  <a:pt x="86" y="695"/>
                  <a:pt x="9" y="567"/>
                  <a:pt x="9" y="421"/>
                </a:cubicBezTo>
                <a:cubicBezTo>
                  <a:pt x="9" y="398"/>
                  <a:pt x="11" y="376"/>
                  <a:pt x="15" y="354"/>
                </a:cubicBezTo>
                <a:cubicBezTo>
                  <a:pt x="15" y="354"/>
                  <a:pt x="15" y="354"/>
                  <a:pt x="15" y="354"/>
                </a:cubicBezTo>
                <a:cubicBezTo>
                  <a:pt x="15" y="357"/>
                  <a:pt x="17" y="358"/>
                  <a:pt x="18" y="359"/>
                </a:cubicBezTo>
                <a:cubicBezTo>
                  <a:pt x="20" y="359"/>
                  <a:pt x="22" y="368"/>
                  <a:pt x="25" y="364"/>
                </a:cubicBezTo>
                <a:cubicBezTo>
                  <a:pt x="27" y="360"/>
                  <a:pt x="21" y="354"/>
                  <a:pt x="20" y="352"/>
                </a:cubicBezTo>
                <a:cubicBezTo>
                  <a:pt x="18" y="350"/>
                  <a:pt x="19" y="345"/>
                  <a:pt x="17" y="341"/>
                </a:cubicBezTo>
                <a:cubicBezTo>
                  <a:pt x="18" y="339"/>
                  <a:pt x="18" y="337"/>
                  <a:pt x="18" y="335"/>
                </a:cubicBezTo>
                <a:cubicBezTo>
                  <a:pt x="20" y="337"/>
                  <a:pt x="21" y="338"/>
                  <a:pt x="21" y="340"/>
                </a:cubicBezTo>
                <a:cubicBezTo>
                  <a:pt x="24" y="343"/>
                  <a:pt x="28" y="357"/>
                  <a:pt x="30" y="357"/>
                </a:cubicBezTo>
                <a:cubicBezTo>
                  <a:pt x="31" y="357"/>
                  <a:pt x="36" y="364"/>
                  <a:pt x="36" y="364"/>
                </a:cubicBezTo>
                <a:cubicBezTo>
                  <a:pt x="36" y="364"/>
                  <a:pt x="38" y="371"/>
                  <a:pt x="37" y="373"/>
                </a:cubicBezTo>
                <a:cubicBezTo>
                  <a:pt x="36" y="375"/>
                  <a:pt x="38" y="382"/>
                  <a:pt x="40" y="384"/>
                </a:cubicBezTo>
                <a:cubicBezTo>
                  <a:pt x="43" y="386"/>
                  <a:pt x="52" y="386"/>
                  <a:pt x="53" y="393"/>
                </a:cubicBezTo>
                <a:cubicBezTo>
                  <a:pt x="53" y="395"/>
                  <a:pt x="55" y="405"/>
                  <a:pt x="58" y="405"/>
                </a:cubicBezTo>
                <a:cubicBezTo>
                  <a:pt x="62" y="405"/>
                  <a:pt x="67" y="402"/>
                  <a:pt x="68" y="404"/>
                </a:cubicBezTo>
                <a:cubicBezTo>
                  <a:pt x="69" y="405"/>
                  <a:pt x="72" y="412"/>
                  <a:pt x="74" y="408"/>
                </a:cubicBezTo>
                <a:cubicBezTo>
                  <a:pt x="76" y="404"/>
                  <a:pt x="77" y="403"/>
                  <a:pt x="80" y="403"/>
                </a:cubicBezTo>
                <a:cubicBezTo>
                  <a:pt x="83" y="403"/>
                  <a:pt x="84" y="407"/>
                  <a:pt x="86" y="409"/>
                </a:cubicBezTo>
                <a:cubicBezTo>
                  <a:pt x="88" y="412"/>
                  <a:pt x="93" y="418"/>
                  <a:pt x="96" y="418"/>
                </a:cubicBezTo>
                <a:cubicBezTo>
                  <a:pt x="98" y="418"/>
                  <a:pt x="102" y="422"/>
                  <a:pt x="104" y="421"/>
                </a:cubicBezTo>
                <a:cubicBezTo>
                  <a:pt x="105" y="419"/>
                  <a:pt x="108" y="422"/>
                  <a:pt x="110" y="423"/>
                </a:cubicBezTo>
                <a:cubicBezTo>
                  <a:pt x="112" y="424"/>
                  <a:pt x="115" y="428"/>
                  <a:pt x="114" y="434"/>
                </a:cubicBezTo>
                <a:cubicBezTo>
                  <a:pt x="114" y="440"/>
                  <a:pt x="120" y="442"/>
                  <a:pt x="122" y="444"/>
                </a:cubicBezTo>
                <a:cubicBezTo>
                  <a:pt x="124" y="445"/>
                  <a:pt x="128" y="449"/>
                  <a:pt x="130" y="452"/>
                </a:cubicBezTo>
                <a:cubicBezTo>
                  <a:pt x="132" y="454"/>
                  <a:pt x="136" y="455"/>
                  <a:pt x="137" y="457"/>
                </a:cubicBezTo>
                <a:cubicBezTo>
                  <a:pt x="139" y="458"/>
                  <a:pt x="139" y="461"/>
                  <a:pt x="143" y="459"/>
                </a:cubicBezTo>
                <a:cubicBezTo>
                  <a:pt x="146" y="456"/>
                  <a:pt x="146" y="451"/>
                  <a:pt x="146" y="451"/>
                </a:cubicBezTo>
                <a:cubicBezTo>
                  <a:pt x="146" y="451"/>
                  <a:pt x="150" y="451"/>
                  <a:pt x="152" y="453"/>
                </a:cubicBezTo>
                <a:cubicBezTo>
                  <a:pt x="154" y="455"/>
                  <a:pt x="155" y="462"/>
                  <a:pt x="156" y="463"/>
                </a:cubicBezTo>
                <a:cubicBezTo>
                  <a:pt x="158" y="464"/>
                  <a:pt x="160" y="472"/>
                  <a:pt x="159" y="478"/>
                </a:cubicBezTo>
                <a:cubicBezTo>
                  <a:pt x="157" y="483"/>
                  <a:pt x="158" y="489"/>
                  <a:pt x="156" y="489"/>
                </a:cubicBezTo>
                <a:cubicBezTo>
                  <a:pt x="155" y="489"/>
                  <a:pt x="150" y="494"/>
                  <a:pt x="148" y="496"/>
                </a:cubicBezTo>
                <a:cubicBezTo>
                  <a:pt x="146" y="497"/>
                  <a:pt x="142" y="506"/>
                  <a:pt x="143" y="508"/>
                </a:cubicBezTo>
                <a:cubicBezTo>
                  <a:pt x="143" y="511"/>
                  <a:pt x="145" y="519"/>
                  <a:pt x="144" y="523"/>
                </a:cubicBezTo>
                <a:cubicBezTo>
                  <a:pt x="144" y="526"/>
                  <a:pt x="141" y="530"/>
                  <a:pt x="142" y="535"/>
                </a:cubicBezTo>
                <a:cubicBezTo>
                  <a:pt x="144" y="541"/>
                  <a:pt x="152" y="543"/>
                  <a:pt x="153" y="548"/>
                </a:cubicBezTo>
                <a:cubicBezTo>
                  <a:pt x="154" y="553"/>
                  <a:pt x="160" y="565"/>
                  <a:pt x="161" y="570"/>
                </a:cubicBezTo>
                <a:cubicBezTo>
                  <a:pt x="163" y="575"/>
                  <a:pt x="167" y="581"/>
                  <a:pt x="168" y="588"/>
                </a:cubicBezTo>
                <a:cubicBezTo>
                  <a:pt x="168" y="595"/>
                  <a:pt x="181" y="600"/>
                  <a:pt x="183" y="600"/>
                </a:cubicBezTo>
                <a:cubicBezTo>
                  <a:pt x="185" y="601"/>
                  <a:pt x="189" y="605"/>
                  <a:pt x="192" y="607"/>
                </a:cubicBezTo>
                <a:cubicBezTo>
                  <a:pt x="195" y="609"/>
                  <a:pt x="198" y="612"/>
                  <a:pt x="201" y="616"/>
                </a:cubicBezTo>
                <a:cubicBezTo>
                  <a:pt x="203" y="620"/>
                  <a:pt x="203" y="625"/>
                  <a:pt x="203" y="627"/>
                </a:cubicBezTo>
                <a:cubicBezTo>
                  <a:pt x="203" y="628"/>
                  <a:pt x="203" y="643"/>
                  <a:pt x="203" y="651"/>
                </a:cubicBezTo>
                <a:cubicBezTo>
                  <a:pt x="203" y="659"/>
                  <a:pt x="208" y="667"/>
                  <a:pt x="205" y="669"/>
                </a:cubicBezTo>
                <a:close/>
                <a:moveTo>
                  <a:pt x="226" y="781"/>
                </a:moveTo>
                <a:cubicBezTo>
                  <a:pt x="225" y="781"/>
                  <a:pt x="225" y="782"/>
                  <a:pt x="224" y="782"/>
                </a:cubicBezTo>
                <a:cubicBezTo>
                  <a:pt x="224" y="782"/>
                  <a:pt x="223" y="781"/>
                  <a:pt x="223" y="781"/>
                </a:cubicBezTo>
                <a:cubicBezTo>
                  <a:pt x="223" y="781"/>
                  <a:pt x="223" y="780"/>
                  <a:pt x="223" y="779"/>
                </a:cubicBezTo>
                <a:cubicBezTo>
                  <a:pt x="223" y="776"/>
                  <a:pt x="229" y="779"/>
                  <a:pt x="226" y="781"/>
                </a:cubicBezTo>
                <a:close/>
                <a:moveTo>
                  <a:pt x="421" y="832"/>
                </a:moveTo>
                <a:cubicBezTo>
                  <a:pt x="353" y="832"/>
                  <a:pt x="289" y="816"/>
                  <a:pt x="233" y="787"/>
                </a:cubicBezTo>
                <a:cubicBezTo>
                  <a:pt x="236" y="787"/>
                  <a:pt x="241" y="786"/>
                  <a:pt x="243" y="785"/>
                </a:cubicBezTo>
                <a:cubicBezTo>
                  <a:pt x="244" y="785"/>
                  <a:pt x="252" y="784"/>
                  <a:pt x="252" y="783"/>
                </a:cubicBezTo>
                <a:cubicBezTo>
                  <a:pt x="253" y="783"/>
                  <a:pt x="246" y="783"/>
                  <a:pt x="242" y="782"/>
                </a:cubicBezTo>
                <a:cubicBezTo>
                  <a:pt x="238" y="781"/>
                  <a:pt x="231" y="777"/>
                  <a:pt x="230" y="775"/>
                </a:cubicBezTo>
                <a:cubicBezTo>
                  <a:pt x="229" y="773"/>
                  <a:pt x="228" y="769"/>
                  <a:pt x="230" y="768"/>
                </a:cubicBezTo>
                <a:cubicBezTo>
                  <a:pt x="233" y="767"/>
                  <a:pt x="238" y="763"/>
                  <a:pt x="240" y="762"/>
                </a:cubicBezTo>
                <a:cubicBezTo>
                  <a:pt x="241" y="761"/>
                  <a:pt x="243" y="756"/>
                  <a:pt x="241" y="756"/>
                </a:cubicBezTo>
                <a:cubicBezTo>
                  <a:pt x="240" y="755"/>
                  <a:pt x="234" y="755"/>
                  <a:pt x="233" y="754"/>
                </a:cubicBezTo>
                <a:cubicBezTo>
                  <a:pt x="232" y="753"/>
                  <a:pt x="232" y="752"/>
                  <a:pt x="235" y="750"/>
                </a:cubicBezTo>
                <a:cubicBezTo>
                  <a:pt x="239" y="747"/>
                  <a:pt x="240" y="744"/>
                  <a:pt x="242" y="743"/>
                </a:cubicBezTo>
                <a:cubicBezTo>
                  <a:pt x="243" y="742"/>
                  <a:pt x="246" y="740"/>
                  <a:pt x="247" y="737"/>
                </a:cubicBezTo>
                <a:cubicBezTo>
                  <a:pt x="248" y="735"/>
                  <a:pt x="245" y="736"/>
                  <a:pt x="243" y="736"/>
                </a:cubicBezTo>
                <a:cubicBezTo>
                  <a:pt x="241" y="736"/>
                  <a:pt x="239" y="732"/>
                  <a:pt x="238" y="730"/>
                </a:cubicBezTo>
                <a:cubicBezTo>
                  <a:pt x="238" y="728"/>
                  <a:pt x="245" y="731"/>
                  <a:pt x="249" y="732"/>
                </a:cubicBezTo>
                <a:cubicBezTo>
                  <a:pt x="254" y="733"/>
                  <a:pt x="251" y="730"/>
                  <a:pt x="251" y="728"/>
                </a:cubicBezTo>
                <a:cubicBezTo>
                  <a:pt x="250" y="726"/>
                  <a:pt x="251" y="722"/>
                  <a:pt x="253" y="723"/>
                </a:cubicBezTo>
                <a:cubicBezTo>
                  <a:pt x="256" y="725"/>
                  <a:pt x="268" y="724"/>
                  <a:pt x="270" y="723"/>
                </a:cubicBezTo>
                <a:cubicBezTo>
                  <a:pt x="272" y="723"/>
                  <a:pt x="275" y="716"/>
                  <a:pt x="277" y="714"/>
                </a:cubicBezTo>
                <a:cubicBezTo>
                  <a:pt x="278" y="712"/>
                  <a:pt x="278" y="710"/>
                  <a:pt x="276" y="709"/>
                </a:cubicBezTo>
                <a:cubicBezTo>
                  <a:pt x="274" y="708"/>
                  <a:pt x="268" y="703"/>
                  <a:pt x="267" y="702"/>
                </a:cubicBezTo>
                <a:cubicBezTo>
                  <a:pt x="266" y="701"/>
                  <a:pt x="268" y="693"/>
                  <a:pt x="269" y="691"/>
                </a:cubicBezTo>
                <a:cubicBezTo>
                  <a:pt x="269" y="689"/>
                  <a:pt x="270" y="703"/>
                  <a:pt x="276" y="705"/>
                </a:cubicBezTo>
                <a:cubicBezTo>
                  <a:pt x="282" y="707"/>
                  <a:pt x="285" y="708"/>
                  <a:pt x="290" y="703"/>
                </a:cubicBezTo>
                <a:cubicBezTo>
                  <a:pt x="295" y="699"/>
                  <a:pt x="299" y="695"/>
                  <a:pt x="300" y="692"/>
                </a:cubicBezTo>
                <a:cubicBezTo>
                  <a:pt x="300" y="689"/>
                  <a:pt x="301" y="685"/>
                  <a:pt x="303" y="684"/>
                </a:cubicBezTo>
                <a:cubicBezTo>
                  <a:pt x="305" y="683"/>
                  <a:pt x="307" y="684"/>
                  <a:pt x="309" y="678"/>
                </a:cubicBezTo>
                <a:cubicBezTo>
                  <a:pt x="311" y="673"/>
                  <a:pt x="314" y="677"/>
                  <a:pt x="316" y="672"/>
                </a:cubicBezTo>
                <a:cubicBezTo>
                  <a:pt x="318" y="668"/>
                  <a:pt x="311" y="661"/>
                  <a:pt x="316" y="658"/>
                </a:cubicBezTo>
                <a:cubicBezTo>
                  <a:pt x="321" y="654"/>
                  <a:pt x="330" y="650"/>
                  <a:pt x="330" y="650"/>
                </a:cubicBezTo>
                <a:cubicBezTo>
                  <a:pt x="330" y="650"/>
                  <a:pt x="333" y="649"/>
                  <a:pt x="338" y="647"/>
                </a:cubicBezTo>
                <a:cubicBezTo>
                  <a:pt x="343" y="646"/>
                  <a:pt x="349" y="647"/>
                  <a:pt x="351" y="644"/>
                </a:cubicBezTo>
                <a:cubicBezTo>
                  <a:pt x="353" y="641"/>
                  <a:pt x="354" y="635"/>
                  <a:pt x="357" y="632"/>
                </a:cubicBezTo>
                <a:cubicBezTo>
                  <a:pt x="359" y="629"/>
                  <a:pt x="362" y="624"/>
                  <a:pt x="361" y="621"/>
                </a:cubicBezTo>
                <a:cubicBezTo>
                  <a:pt x="360" y="619"/>
                  <a:pt x="364" y="608"/>
                  <a:pt x="364" y="605"/>
                </a:cubicBezTo>
                <a:cubicBezTo>
                  <a:pt x="363" y="602"/>
                  <a:pt x="359" y="595"/>
                  <a:pt x="366" y="589"/>
                </a:cubicBezTo>
                <a:cubicBezTo>
                  <a:pt x="373" y="583"/>
                  <a:pt x="380" y="574"/>
                  <a:pt x="380" y="571"/>
                </a:cubicBezTo>
                <a:cubicBezTo>
                  <a:pt x="381" y="569"/>
                  <a:pt x="386" y="558"/>
                  <a:pt x="386" y="552"/>
                </a:cubicBezTo>
                <a:cubicBezTo>
                  <a:pt x="385" y="547"/>
                  <a:pt x="380" y="541"/>
                  <a:pt x="377" y="539"/>
                </a:cubicBezTo>
                <a:cubicBezTo>
                  <a:pt x="374" y="538"/>
                  <a:pt x="367" y="537"/>
                  <a:pt x="364" y="533"/>
                </a:cubicBezTo>
                <a:cubicBezTo>
                  <a:pt x="361" y="528"/>
                  <a:pt x="353" y="524"/>
                  <a:pt x="350" y="525"/>
                </a:cubicBezTo>
                <a:cubicBezTo>
                  <a:pt x="348" y="526"/>
                  <a:pt x="343" y="527"/>
                  <a:pt x="339" y="525"/>
                </a:cubicBezTo>
                <a:cubicBezTo>
                  <a:pt x="335" y="522"/>
                  <a:pt x="329" y="519"/>
                  <a:pt x="327" y="516"/>
                </a:cubicBezTo>
                <a:cubicBezTo>
                  <a:pt x="325" y="514"/>
                  <a:pt x="319" y="512"/>
                  <a:pt x="316" y="512"/>
                </a:cubicBezTo>
                <a:cubicBezTo>
                  <a:pt x="313" y="512"/>
                  <a:pt x="314" y="510"/>
                  <a:pt x="310" y="517"/>
                </a:cubicBezTo>
                <a:cubicBezTo>
                  <a:pt x="306" y="523"/>
                  <a:pt x="310" y="525"/>
                  <a:pt x="302" y="524"/>
                </a:cubicBezTo>
                <a:cubicBezTo>
                  <a:pt x="295" y="523"/>
                  <a:pt x="303" y="522"/>
                  <a:pt x="307" y="516"/>
                </a:cubicBezTo>
                <a:cubicBezTo>
                  <a:pt x="311" y="510"/>
                  <a:pt x="307" y="506"/>
                  <a:pt x="302" y="507"/>
                </a:cubicBezTo>
                <a:cubicBezTo>
                  <a:pt x="297" y="509"/>
                  <a:pt x="301" y="512"/>
                  <a:pt x="293" y="514"/>
                </a:cubicBezTo>
                <a:cubicBezTo>
                  <a:pt x="286" y="515"/>
                  <a:pt x="286" y="510"/>
                  <a:pt x="291" y="509"/>
                </a:cubicBezTo>
                <a:cubicBezTo>
                  <a:pt x="295" y="508"/>
                  <a:pt x="303" y="503"/>
                  <a:pt x="303" y="501"/>
                </a:cubicBezTo>
                <a:cubicBezTo>
                  <a:pt x="303" y="499"/>
                  <a:pt x="302" y="493"/>
                  <a:pt x="299" y="493"/>
                </a:cubicBezTo>
                <a:cubicBezTo>
                  <a:pt x="295" y="493"/>
                  <a:pt x="296" y="487"/>
                  <a:pt x="290" y="480"/>
                </a:cubicBezTo>
                <a:cubicBezTo>
                  <a:pt x="284" y="473"/>
                  <a:pt x="276" y="465"/>
                  <a:pt x="271" y="466"/>
                </a:cubicBezTo>
                <a:cubicBezTo>
                  <a:pt x="266" y="467"/>
                  <a:pt x="263" y="472"/>
                  <a:pt x="260" y="466"/>
                </a:cubicBezTo>
                <a:cubicBezTo>
                  <a:pt x="257" y="460"/>
                  <a:pt x="254" y="459"/>
                  <a:pt x="252" y="456"/>
                </a:cubicBezTo>
                <a:cubicBezTo>
                  <a:pt x="250" y="452"/>
                  <a:pt x="246" y="455"/>
                  <a:pt x="244" y="454"/>
                </a:cubicBezTo>
                <a:cubicBezTo>
                  <a:pt x="243" y="452"/>
                  <a:pt x="243" y="452"/>
                  <a:pt x="243" y="452"/>
                </a:cubicBezTo>
                <a:cubicBezTo>
                  <a:pt x="243" y="452"/>
                  <a:pt x="237" y="454"/>
                  <a:pt x="240" y="449"/>
                </a:cubicBezTo>
                <a:cubicBezTo>
                  <a:pt x="243" y="444"/>
                  <a:pt x="245" y="435"/>
                  <a:pt x="243" y="435"/>
                </a:cubicBezTo>
                <a:cubicBezTo>
                  <a:pt x="242" y="436"/>
                  <a:pt x="240" y="443"/>
                  <a:pt x="237" y="443"/>
                </a:cubicBezTo>
                <a:cubicBezTo>
                  <a:pt x="235" y="442"/>
                  <a:pt x="237" y="441"/>
                  <a:pt x="233" y="438"/>
                </a:cubicBezTo>
                <a:cubicBezTo>
                  <a:pt x="228" y="435"/>
                  <a:pt x="221" y="437"/>
                  <a:pt x="221" y="440"/>
                </a:cubicBezTo>
                <a:cubicBezTo>
                  <a:pt x="221" y="443"/>
                  <a:pt x="219" y="445"/>
                  <a:pt x="219" y="445"/>
                </a:cubicBezTo>
                <a:cubicBezTo>
                  <a:pt x="219" y="445"/>
                  <a:pt x="218" y="443"/>
                  <a:pt x="216" y="440"/>
                </a:cubicBezTo>
                <a:cubicBezTo>
                  <a:pt x="215" y="437"/>
                  <a:pt x="209" y="436"/>
                  <a:pt x="206" y="439"/>
                </a:cubicBezTo>
                <a:cubicBezTo>
                  <a:pt x="203" y="442"/>
                  <a:pt x="201" y="431"/>
                  <a:pt x="199" y="431"/>
                </a:cubicBezTo>
                <a:cubicBezTo>
                  <a:pt x="197" y="431"/>
                  <a:pt x="192" y="434"/>
                  <a:pt x="190" y="438"/>
                </a:cubicBezTo>
                <a:cubicBezTo>
                  <a:pt x="188" y="443"/>
                  <a:pt x="189" y="450"/>
                  <a:pt x="187" y="450"/>
                </a:cubicBezTo>
                <a:cubicBezTo>
                  <a:pt x="186" y="449"/>
                  <a:pt x="185" y="440"/>
                  <a:pt x="185" y="437"/>
                </a:cubicBezTo>
                <a:cubicBezTo>
                  <a:pt x="186" y="434"/>
                  <a:pt x="191" y="428"/>
                  <a:pt x="187" y="427"/>
                </a:cubicBezTo>
                <a:cubicBezTo>
                  <a:pt x="184" y="426"/>
                  <a:pt x="179" y="432"/>
                  <a:pt x="177" y="433"/>
                </a:cubicBezTo>
                <a:cubicBezTo>
                  <a:pt x="174" y="433"/>
                  <a:pt x="170" y="437"/>
                  <a:pt x="168" y="441"/>
                </a:cubicBezTo>
                <a:cubicBezTo>
                  <a:pt x="165" y="446"/>
                  <a:pt x="164" y="448"/>
                  <a:pt x="162" y="450"/>
                </a:cubicBezTo>
                <a:cubicBezTo>
                  <a:pt x="159" y="451"/>
                  <a:pt x="156" y="450"/>
                  <a:pt x="156" y="448"/>
                </a:cubicBezTo>
                <a:cubicBezTo>
                  <a:pt x="157" y="446"/>
                  <a:pt x="149" y="440"/>
                  <a:pt x="148" y="443"/>
                </a:cubicBezTo>
                <a:cubicBezTo>
                  <a:pt x="147" y="445"/>
                  <a:pt x="143" y="446"/>
                  <a:pt x="140" y="448"/>
                </a:cubicBezTo>
                <a:cubicBezTo>
                  <a:pt x="136" y="450"/>
                  <a:pt x="133" y="445"/>
                  <a:pt x="132" y="443"/>
                </a:cubicBezTo>
                <a:cubicBezTo>
                  <a:pt x="131" y="441"/>
                  <a:pt x="130" y="441"/>
                  <a:pt x="129" y="434"/>
                </a:cubicBezTo>
                <a:cubicBezTo>
                  <a:pt x="129" y="427"/>
                  <a:pt x="130" y="419"/>
                  <a:pt x="131" y="415"/>
                </a:cubicBezTo>
                <a:cubicBezTo>
                  <a:pt x="132" y="411"/>
                  <a:pt x="125" y="403"/>
                  <a:pt x="123" y="403"/>
                </a:cubicBezTo>
                <a:cubicBezTo>
                  <a:pt x="120" y="404"/>
                  <a:pt x="117" y="407"/>
                  <a:pt x="114" y="407"/>
                </a:cubicBezTo>
                <a:cubicBezTo>
                  <a:pt x="112" y="406"/>
                  <a:pt x="113" y="405"/>
                  <a:pt x="109" y="405"/>
                </a:cubicBezTo>
                <a:cubicBezTo>
                  <a:pt x="105" y="405"/>
                  <a:pt x="108" y="404"/>
                  <a:pt x="109" y="399"/>
                </a:cubicBezTo>
                <a:cubicBezTo>
                  <a:pt x="109" y="395"/>
                  <a:pt x="107" y="388"/>
                  <a:pt x="111" y="384"/>
                </a:cubicBezTo>
                <a:cubicBezTo>
                  <a:pt x="116" y="380"/>
                  <a:pt x="114" y="370"/>
                  <a:pt x="112" y="370"/>
                </a:cubicBezTo>
                <a:cubicBezTo>
                  <a:pt x="109" y="369"/>
                  <a:pt x="104" y="371"/>
                  <a:pt x="101" y="371"/>
                </a:cubicBezTo>
                <a:cubicBezTo>
                  <a:pt x="97" y="370"/>
                  <a:pt x="95" y="375"/>
                  <a:pt x="96" y="379"/>
                </a:cubicBezTo>
                <a:cubicBezTo>
                  <a:pt x="97" y="384"/>
                  <a:pt x="94" y="387"/>
                  <a:pt x="93" y="386"/>
                </a:cubicBezTo>
                <a:cubicBezTo>
                  <a:pt x="92" y="386"/>
                  <a:pt x="90" y="383"/>
                  <a:pt x="86" y="388"/>
                </a:cubicBezTo>
                <a:cubicBezTo>
                  <a:pt x="82" y="392"/>
                  <a:pt x="81" y="390"/>
                  <a:pt x="77" y="386"/>
                </a:cubicBezTo>
                <a:cubicBezTo>
                  <a:pt x="73" y="381"/>
                  <a:pt x="69" y="376"/>
                  <a:pt x="68" y="369"/>
                </a:cubicBezTo>
                <a:cubicBezTo>
                  <a:pt x="68" y="362"/>
                  <a:pt x="68" y="355"/>
                  <a:pt x="69" y="351"/>
                </a:cubicBezTo>
                <a:cubicBezTo>
                  <a:pt x="70" y="347"/>
                  <a:pt x="71" y="340"/>
                  <a:pt x="69" y="339"/>
                </a:cubicBezTo>
                <a:cubicBezTo>
                  <a:pt x="67" y="338"/>
                  <a:pt x="71" y="333"/>
                  <a:pt x="74" y="332"/>
                </a:cubicBezTo>
                <a:cubicBezTo>
                  <a:pt x="76" y="331"/>
                  <a:pt x="80" y="326"/>
                  <a:pt x="81" y="324"/>
                </a:cubicBezTo>
                <a:cubicBezTo>
                  <a:pt x="82" y="322"/>
                  <a:pt x="85" y="322"/>
                  <a:pt x="89" y="322"/>
                </a:cubicBezTo>
                <a:cubicBezTo>
                  <a:pt x="93" y="322"/>
                  <a:pt x="94" y="322"/>
                  <a:pt x="98" y="324"/>
                </a:cubicBezTo>
                <a:cubicBezTo>
                  <a:pt x="102" y="327"/>
                  <a:pt x="103" y="323"/>
                  <a:pt x="103" y="321"/>
                </a:cubicBezTo>
                <a:cubicBezTo>
                  <a:pt x="103" y="320"/>
                  <a:pt x="105" y="318"/>
                  <a:pt x="110" y="319"/>
                </a:cubicBezTo>
                <a:cubicBezTo>
                  <a:pt x="114" y="319"/>
                  <a:pt x="120" y="314"/>
                  <a:pt x="121" y="316"/>
                </a:cubicBezTo>
                <a:cubicBezTo>
                  <a:pt x="122" y="317"/>
                  <a:pt x="124" y="323"/>
                  <a:pt x="127" y="321"/>
                </a:cubicBezTo>
                <a:cubicBezTo>
                  <a:pt x="129" y="319"/>
                  <a:pt x="130" y="315"/>
                  <a:pt x="131" y="322"/>
                </a:cubicBezTo>
                <a:cubicBezTo>
                  <a:pt x="131" y="328"/>
                  <a:pt x="133" y="337"/>
                  <a:pt x="136" y="339"/>
                </a:cubicBezTo>
                <a:cubicBezTo>
                  <a:pt x="140" y="340"/>
                  <a:pt x="138" y="347"/>
                  <a:pt x="141" y="347"/>
                </a:cubicBezTo>
                <a:cubicBezTo>
                  <a:pt x="145" y="347"/>
                  <a:pt x="147" y="337"/>
                  <a:pt x="146" y="333"/>
                </a:cubicBezTo>
                <a:cubicBezTo>
                  <a:pt x="145" y="329"/>
                  <a:pt x="143" y="319"/>
                  <a:pt x="141" y="316"/>
                </a:cubicBezTo>
                <a:cubicBezTo>
                  <a:pt x="139" y="313"/>
                  <a:pt x="142" y="307"/>
                  <a:pt x="146" y="305"/>
                </a:cubicBezTo>
                <a:cubicBezTo>
                  <a:pt x="150" y="302"/>
                  <a:pt x="157" y="291"/>
                  <a:pt x="160" y="288"/>
                </a:cubicBezTo>
                <a:cubicBezTo>
                  <a:pt x="163" y="285"/>
                  <a:pt x="173" y="283"/>
                  <a:pt x="170" y="279"/>
                </a:cubicBezTo>
                <a:cubicBezTo>
                  <a:pt x="168" y="275"/>
                  <a:pt x="166" y="271"/>
                  <a:pt x="166" y="268"/>
                </a:cubicBezTo>
                <a:cubicBezTo>
                  <a:pt x="166" y="265"/>
                  <a:pt x="169" y="266"/>
                  <a:pt x="170" y="268"/>
                </a:cubicBezTo>
                <a:cubicBezTo>
                  <a:pt x="171" y="270"/>
                  <a:pt x="176" y="265"/>
                  <a:pt x="175" y="262"/>
                </a:cubicBezTo>
                <a:cubicBezTo>
                  <a:pt x="174" y="259"/>
                  <a:pt x="174" y="256"/>
                  <a:pt x="177" y="256"/>
                </a:cubicBezTo>
                <a:cubicBezTo>
                  <a:pt x="180" y="257"/>
                  <a:pt x="181" y="253"/>
                  <a:pt x="180" y="252"/>
                </a:cubicBezTo>
                <a:cubicBezTo>
                  <a:pt x="179" y="249"/>
                  <a:pt x="183" y="247"/>
                  <a:pt x="186" y="248"/>
                </a:cubicBezTo>
                <a:cubicBezTo>
                  <a:pt x="189" y="248"/>
                  <a:pt x="199" y="249"/>
                  <a:pt x="200" y="247"/>
                </a:cubicBezTo>
                <a:cubicBezTo>
                  <a:pt x="201" y="245"/>
                  <a:pt x="196" y="241"/>
                  <a:pt x="196" y="236"/>
                </a:cubicBezTo>
                <a:cubicBezTo>
                  <a:pt x="196" y="232"/>
                  <a:pt x="201" y="229"/>
                  <a:pt x="204" y="228"/>
                </a:cubicBezTo>
                <a:cubicBezTo>
                  <a:pt x="207" y="227"/>
                  <a:pt x="211" y="228"/>
                  <a:pt x="212" y="226"/>
                </a:cubicBezTo>
                <a:cubicBezTo>
                  <a:pt x="212" y="225"/>
                  <a:pt x="217" y="220"/>
                  <a:pt x="217" y="224"/>
                </a:cubicBezTo>
                <a:cubicBezTo>
                  <a:pt x="217" y="227"/>
                  <a:pt x="216" y="233"/>
                  <a:pt x="220" y="233"/>
                </a:cubicBezTo>
                <a:cubicBezTo>
                  <a:pt x="223" y="233"/>
                  <a:pt x="228" y="228"/>
                  <a:pt x="229" y="228"/>
                </a:cubicBezTo>
                <a:cubicBezTo>
                  <a:pt x="231" y="227"/>
                  <a:pt x="239" y="225"/>
                  <a:pt x="241" y="224"/>
                </a:cubicBezTo>
                <a:cubicBezTo>
                  <a:pt x="243" y="224"/>
                  <a:pt x="253" y="222"/>
                  <a:pt x="252" y="219"/>
                </a:cubicBezTo>
                <a:cubicBezTo>
                  <a:pt x="251" y="215"/>
                  <a:pt x="250" y="212"/>
                  <a:pt x="248" y="210"/>
                </a:cubicBezTo>
                <a:cubicBezTo>
                  <a:pt x="247" y="209"/>
                  <a:pt x="246" y="211"/>
                  <a:pt x="244" y="214"/>
                </a:cubicBezTo>
                <a:cubicBezTo>
                  <a:pt x="242" y="216"/>
                  <a:pt x="239" y="216"/>
                  <a:pt x="238" y="214"/>
                </a:cubicBezTo>
                <a:cubicBezTo>
                  <a:pt x="238" y="212"/>
                  <a:pt x="239" y="206"/>
                  <a:pt x="236" y="208"/>
                </a:cubicBezTo>
                <a:cubicBezTo>
                  <a:pt x="233" y="211"/>
                  <a:pt x="232" y="213"/>
                  <a:pt x="231" y="212"/>
                </a:cubicBezTo>
                <a:cubicBezTo>
                  <a:pt x="229" y="211"/>
                  <a:pt x="227" y="207"/>
                  <a:pt x="227" y="207"/>
                </a:cubicBezTo>
                <a:cubicBezTo>
                  <a:pt x="227" y="207"/>
                  <a:pt x="232" y="205"/>
                  <a:pt x="229" y="200"/>
                </a:cubicBezTo>
                <a:cubicBezTo>
                  <a:pt x="226" y="196"/>
                  <a:pt x="222" y="197"/>
                  <a:pt x="218" y="200"/>
                </a:cubicBezTo>
                <a:cubicBezTo>
                  <a:pt x="213" y="203"/>
                  <a:pt x="214" y="202"/>
                  <a:pt x="208" y="204"/>
                </a:cubicBezTo>
                <a:cubicBezTo>
                  <a:pt x="203" y="206"/>
                  <a:pt x="201" y="207"/>
                  <a:pt x="201" y="207"/>
                </a:cubicBezTo>
                <a:cubicBezTo>
                  <a:pt x="201" y="207"/>
                  <a:pt x="203" y="199"/>
                  <a:pt x="206" y="196"/>
                </a:cubicBezTo>
                <a:cubicBezTo>
                  <a:pt x="209" y="193"/>
                  <a:pt x="218" y="194"/>
                  <a:pt x="221" y="191"/>
                </a:cubicBezTo>
                <a:cubicBezTo>
                  <a:pt x="224" y="188"/>
                  <a:pt x="230" y="192"/>
                  <a:pt x="230" y="192"/>
                </a:cubicBezTo>
                <a:cubicBezTo>
                  <a:pt x="230" y="192"/>
                  <a:pt x="234" y="188"/>
                  <a:pt x="234" y="190"/>
                </a:cubicBezTo>
                <a:cubicBezTo>
                  <a:pt x="233" y="193"/>
                  <a:pt x="232" y="199"/>
                  <a:pt x="235" y="199"/>
                </a:cubicBezTo>
                <a:cubicBezTo>
                  <a:pt x="237" y="199"/>
                  <a:pt x="245" y="195"/>
                  <a:pt x="242" y="194"/>
                </a:cubicBezTo>
                <a:cubicBezTo>
                  <a:pt x="239" y="193"/>
                  <a:pt x="244" y="191"/>
                  <a:pt x="247" y="188"/>
                </a:cubicBezTo>
                <a:cubicBezTo>
                  <a:pt x="250" y="186"/>
                  <a:pt x="256" y="188"/>
                  <a:pt x="258" y="187"/>
                </a:cubicBezTo>
                <a:cubicBezTo>
                  <a:pt x="260" y="186"/>
                  <a:pt x="261" y="182"/>
                  <a:pt x="264" y="182"/>
                </a:cubicBezTo>
                <a:cubicBezTo>
                  <a:pt x="268" y="182"/>
                  <a:pt x="269" y="186"/>
                  <a:pt x="264" y="189"/>
                </a:cubicBezTo>
                <a:cubicBezTo>
                  <a:pt x="260" y="192"/>
                  <a:pt x="259" y="200"/>
                  <a:pt x="256" y="202"/>
                </a:cubicBezTo>
                <a:cubicBezTo>
                  <a:pt x="254" y="204"/>
                  <a:pt x="255" y="206"/>
                  <a:pt x="259" y="206"/>
                </a:cubicBezTo>
                <a:cubicBezTo>
                  <a:pt x="262" y="205"/>
                  <a:pt x="265" y="206"/>
                  <a:pt x="269" y="205"/>
                </a:cubicBezTo>
                <a:cubicBezTo>
                  <a:pt x="272" y="204"/>
                  <a:pt x="273" y="205"/>
                  <a:pt x="274" y="207"/>
                </a:cubicBezTo>
                <a:cubicBezTo>
                  <a:pt x="275" y="208"/>
                  <a:pt x="278" y="205"/>
                  <a:pt x="278" y="205"/>
                </a:cubicBezTo>
                <a:cubicBezTo>
                  <a:pt x="278" y="205"/>
                  <a:pt x="284" y="204"/>
                  <a:pt x="285" y="206"/>
                </a:cubicBezTo>
                <a:cubicBezTo>
                  <a:pt x="287" y="209"/>
                  <a:pt x="289" y="205"/>
                  <a:pt x="287" y="202"/>
                </a:cubicBezTo>
                <a:cubicBezTo>
                  <a:pt x="286" y="200"/>
                  <a:pt x="284" y="197"/>
                  <a:pt x="283" y="194"/>
                </a:cubicBezTo>
                <a:cubicBezTo>
                  <a:pt x="282" y="191"/>
                  <a:pt x="280" y="190"/>
                  <a:pt x="277" y="192"/>
                </a:cubicBezTo>
                <a:cubicBezTo>
                  <a:pt x="273" y="193"/>
                  <a:pt x="272" y="191"/>
                  <a:pt x="270" y="189"/>
                </a:cubicBezTo>
                <a:cubicBezTo>
                  <a:pt x="268" y="188"/>
                  <a:pt x="266" y="191"/>
                  <a:pt x="268" y="188"/>
                </a:cubicBezTo>
                <a:cubicBezTo>
                  <a:pt x="270" y="184"/>
                  <a:pt x="271" y="183"/>
                  <a:pt x="272" y="180"/>
                </a:cubicBezTo>
                <a:cubicBezTo>
                  <a:pt x="274" y="177"/>
                  <a:pt x="280" y="172"/>
                  <a:pt x="274" y="171"/>
                </a:cubicBezTo>
                <a:cubicBezTo>
                  <a:pt x="269" y="169"/>
                  <a:pt x="267" y="169"/>
                  <a:pt x="266" y="166"/>
                </a:cubicBezTo>
                <a:cubicBezTo>
                  <a:pt x="266" y="163"/>
                  <a:pt x="259" y="158"/>
                  <a:pt x="258" y="158"/>
                </a:cubicBezTo>
                <a:cubicBezTo>
                  <a:pt x="256" y="158"/>
                  <a:pt x="248" y="160"/>
                  <a:pt x="247" y="158"/>
                </a:cubicBezTo>
                <a:cubicBezTo>
                  <a:pt x="247" y="156"/>
                  <a:pt x="246" y="149"/>
                  <a:pt x="244" y="147"/>
                </a:cubicBezTo>
                <a:cubicBezTo>
                  <a:pt x="242" y="145"/>
                  <a:pt x="235" y="135"/>
                  <a:pt x="233" y="134"/>
                </a:cubicBezTo>
                <a:cubicBezTo>
                  <a:pt x="232" y="133"/>
                  <a:pt x="230" y="134"/>
                  <a:pt x="226" y="140"/>
                </a:cubicBezTo>
                <a:cubicBezTo>
                  <a:pt x="222" y="145"/>
                  <a:pt x="218" y="146"/>
                  <a:pt x="216" y="145"/>
                </a:cubicBezTo>
                <a:cubicBezTo>
                  <a:pt x="213" y="144"/>
                  <a:pt x="210" y="145"/>
                  <a:pt x="207" y="142"/>
                </a:cubicBezTo>
                <a:cubicBezTo>
                  <a:pt x="204" y="139"/>
                  <a:pt x="213" y="137"/>
                  <a:pt x="212" y="134"/>
                </a:cubicBezTo>
                <a:cubicBezTo>
                  <a:pt x="211" y="132"/>
                  <a:pt x="205" y="132"/>
                  <a:pt x="201" y="132"/>
                </a:cubicBezTo>
                <a:cubicBezTo>
                  <a:pt x="196" y="131"/>
                  <a:pt x="194" y="127"/>
                  <a:pt x="188" y="127"/>
                </a:cubicBezTo>
                <a:cubicBezTo>
                  <a:pt x="182" y="127"/>
                  <a:pt x="175" y="129"/>
                  <a:pt x="173" y="129"/>
                </a:cubicBezTo>
                <a:cubicBezTo>
                  <a:pt x="171" y="129"/>
                  <a:pt x="170" y="132"/>
                  <a:pt x="169" y="137"/>
                </a:cubicBezTo>
                <a:cubicBezTo>
                  <a:pt x="168" y="142"/>
                  <a:pt x="171" y="143"/>
                  <a:pt x="167" y="144"/>
                </a:cubicBezTo>
                <a:cubicBezTo>
                  <a:pt x="164" y="145"/>
                  <a:pt x="162" y="146"/>
                  <a:pt x="165" y="148"/>
                </a:cubicBezTo>
                <a:cubicBezTo>
                  <a:pt x="169" y="149"/>
                  <a:pt x="173" y="156"/>
                  <a:pt x="173" y="156"/>
                </a:cubicBezTo>
                <a:cubicBezTo>
                  <a:pt x="173" y="156"/>
                  <a:pt x="172" y="160"/>
                  <a:pt x="169" y="163"/>
                </a:cubicBezTo>
                <a:cubicBezTo>
                  <a:pt x="166" y="165"/>
                  <a:pt x="163" y="168"/>
                  <a:pt x="162" y="165"/>
                </a:cubicBezTo>
                <a:cubicBezTo>
                  <a:pt x="161" y="163"/>
                  <a:pt x="156" y="163"/>
                  <a:pt x="157" y="166"/>
                </a:cubicBezTo>
                <a:cubicBezTo>
                  <a:pt x="158" y="169"/>
                  <a:pt x="160" y="170"/>
                  <a:pt x="160" y="173"/>
                </a:cubicBezTo>
                <a:cubicBezTo>
                  <a:pt x="160" y="176"/>
                  <a:pt x="163" y="182"/>
                  <a:pt x="160" y="185"/>
                </a:cubicBezTo>
                <a:cubicBezTo>
                  <a:pt x="158" y="188"/>
                  <a:pt x="155" y="186"/>
                  <a:pt x="153" y="187"/>
                </a:cubicBezTo>
                <a:cubicBezTo>
                  <a:pt x="151" y="187"/>
                  <a:pt x="149" y="183"/>
                  <a:pt x="151" y="182"/>
                </a:cubicBezTo>
                <a:cubicBezTo>
                  <a:pt x="153" y="181"/>
                  <a:pt x="151" y="174"/>
                  <a:pt x="151" y="174"/>
                </a:cubicBezTo>
                <a:cubicBezTo>
                  <a:pt x="151" y="174"/>
                  <a:pt x="146" y="182"/>
                  <a:pt x="147" y="178"/>
                </a:cubicBezTo>
                <a:cubicBezTo>
                  <a:pt x="147" y="174"/>
                  <a:pt x="145" y="174"/>
                  <a:pt x="145" y="170"/>
                </a:cubicBezTo>
                <a:cubicBezTo>
                  <a:pt x="146" y="167"/>
                  <a:pt x="143" y="163"/>
                  <a:pt x="139" y="164"/>
                </a:cubicBezTo>
                <a:cubicBezTo>
                  <a:pt x="135" y="165"/>
                  <a:pt x="132" y="166"/>
                  <a:pt x="126" y="166"/>
                </a:cubicBezTo>
                <a:cubicBezTo>
                  <a:pt x="119" y="165"/>
                  <a:pt x="117" y="164"/>
                  <a:pt x="112" y="161"/>
                </a:cubicBezTo>
                <a:cubicBezTo>
                  <a:pt x="107" y="159"/>
                  <a:pt x="105" y="161"/>
                  <a:pt x="102" y="162"/>
                </a:cubicBezTo>
                <a:cubicBezTo>
                  <a:pt x="102" y="162"/>
                  <a:pt x="102" y="162"/>
                  <a:pt x="102" y="162"/>
                </a:cubicBezTo>
                <a:cubicBezTo>
                  <a:pt x="111" y="150"/>
                  <a:pt x="122" y="138"/>
                  <a:pt x="133" y="127"/>
                </a:cubicBezTo>
                <a:cubicBezTo>
                  <a:pt x="134" y="127"/>
                  <a:pt x="134" y="127"/>
                  <a:pt x="134" y="127"/>
                </a:cubicBezTo>
                <a:cubicBezTo>
                  <a:pt x="137" y="127"/>
                  <a:pt x="143" y="123"/>
                  <a:pt x="143" y="123"/>
                </a:cubicBezTo>
                <a:cubicBezTo>
                  <a:pt x="143" y="123"/>
                  <a:pt x="149" y="120"/>
                  <a:pt x="150" y="122"/>
                </a:cubicBezTo>
                <a:cubicBezTo>
                  <a:pt x="152" y="125"/>
                  <a:pt x="151" y="127"/>
                  <a:pt x="154" y="127"/>
                </a:cubicBezTo>
                <a:cubicBezTo>
                  <a:pt x="157" y="127"/>
                  <a:pt x="163" y="123"/>
                  <a:pt x="158" y="120"/>
                </a:cubicBezTo>
                <a:cubicBezTo>
                  <a:pt x="154" y="118"/>
                  <a:pt x="151" y="118"/>
                  <a:pt x="148" y="115"/>
                </a:cubicBezTo>
                <a:cubicBezTo>
                  <a:pt x="148" y="115"/>
                  <a:pt x="147" y="115"/>
                  <a:pt x="147" y="114"/>
                </a:cubicBezTo>
                <a:cubicBezTo>
                  <a:pt x="149" y="112"/>
                  <a:pt x="152" y="110"/>
                  <a:pt x="154" y="108"/>
                </a:cubicBezTo>
                <a:cubicBezTo>
                  <a:pt x="156" y="107"/>
                  <a:pt x="160" y="106"/>
                  <a:pt x="160" y="103"/>
                </a:cubicBezTo>
                <a:cubicBezTo>
                  <a:pt x="164" y="100"/>
                  <a:pt x="169" y="96"/>
                  <a:pt x="173" y="93"/>
                </a:cubicBezTo>
                <a:cubicBezTo>
                  <a:pt x="174" y="94"/>
                  <a:pt x="174" y="94"/>
                  <a:pt x="176" y="94"/>
                </a:cubicBezTo>
                <a:cubicBezTo>
                  <a:pt x="179" y="93"/>
                  <a:pt x="180" y="93"/>
                  <a:pt x="182" y="94"/>
                </a:cubicBezTo>
                <a:cubicBezTo>
                  <a:pt x="184" y="95"/>
                  <a:pt x="180" y="101"/>
                  <a:pt x="178" y="102"/>
                </a:cubicBezTo>
                <a:cubicBezTo>
                  <a:pt x="176" y="103"/>
                  <a:pt x="173" y="104"/>
                  <a:pt x="177" y="105"/>
                </a:cubicBezTo>
                <a:cubicBezTo>
                  <a:pt x="181" y="105"/>
                  <a:pt x="185" y="104"/>
                  <a:pt x="185" y="104"/>
                </a:cubicBezTo>
                <a:cubicBezTo>
                  <a:pt x="185" y="104"/>
                  <a:pt x="188" y="101"/>
                  <a:pt x="189" y="99"/>
                </a:cubicBezTo>
                <a:cubicBezTo>
                  <a:pt x="191" y="96"/>
                  <a:pt x="193" y="98"/>
                  <a:pt x="194" y="98"/>
                </a:cubicBezTo>
                <a:cubicBezTo>
                  <a:pt x="196" y="99"/>
                  <a:pt x="202" y="100"/>
                  <a:pt x="196" y="102"/>
                </a:cubicBezTo>
                <a:cubicBezTo>
                  <a:pt x="190" y="104"/>
                  <a:pt x="188" y="106"/>
                  <a:pt x="187" y="108"/>
                </a:cubicBezTo>
                <a:cubicBezTo>
                  <a:pt x="185" y="111"/>
                  <a:pt x="185" y="112"/>
                  <a:pt x="180" y="111"/>
                </a:cubicBezTo>
                <a:cubicBezTo>
                  <a:pt x="175" y="110"/>
                  <a:pt x="172" y="111"/>
                  <a:pt x="170" y="113"/>
                </a:cubicBezTo>
                <a:cubicBezTo>
                  <a:pt x="169" y="115"/>
                  <a:pt x="169" y="122"/>
                  <a:pt x="171" y="121"/>
                </a:cubicBezTo>
                <a:cubicBezTo>
                  <a:pt x="173" y="120"/>
                  <a:pt x="175" y="120"/>
                  <a:pt x="178" y="119"/>
                </a:cubicBezTo>
                <a:cubicBezTo>
                  <a:pt x="180" y="118"/>
                  <a:pt x="190" y="119"/>
                  <a:pt x="192" y="118"/>
                </a:cubicBezTo>
                <a:cubicBezTo>
                  <a:pt x="194" y="118"/>
                  <a:pt x="198" y="122"/>
                  <a:pt x="199" y="121"/>
                </a:cubicBezTo>
                <a:cubicBezTo>
                  <a:pt x="201" y="120"/>
                  <a:pt x="203" y="123"/>
                  <a:pt x="205" y="124"/>
                </a:cubicBezTo>
                <a:cubicBezTo>
                  <a:pt x="207" y="126"/>
                  <a:pt x="207" y="120"/>
                  <a:pt x="211" y="124"/>
                </a:cubicBezTo>
                <a:cubicBezTo>
                  <a:pt x="215" y="127"/>
                  <a:pt x="213" y="127"/>
                  <a:pt x="215" y="127"/>
                </a:cubicBezTo>
                <a:cubicBezTo>
                  <a:pt x="218" y="127"/>
                  <a:pt x="223" y="127"/>
                  <a:pt x="223" y="127"/>
                </a:cubicBezTo>
                <a:cubicBezTo>
                  <a:pt x="223" y="127"/>
                  <a:pt x="224" y="122"/>
                  <a:pt x="228" y="123"/>
                </a:cubicBezTo>
                <a:cubicBezTo>
                  <a:pt x="232" y="124"/>
                  <a:pt x="236" y="128"/>
                  <a:pt x="236" y="125"/>
                </a:cubicBezTo>
                <a:cubicBezTo>
                  <a:pt x="235" y="121"/>
                  <a:pt x="237" y="119"/>
                  <a:pt x="234" y="116"/>
                </a:cubicBezTo>
                <a:cubicBezTo>
                  <a:pt x="230" y="114"/>
                  <a:pt x="225" y="112"/>
                  <a:pt x="225" y="111"/>
                </a:cubicBezTo>
                <a:cubicBezTo>
                  <a:pt x="224" y="110"/>
                  <a:pt x="223" y="108"/>
                  <a:pt x="225" y="107"/>
                </a:cubicBezTo>
                <a:cubicBezTo>
                  <a:pt x="226" y="107"/>
                  <a:pt x="232" y="107"/>
                  <a:pt x="235" y="109"/>
                </a:cubicBezTo>
                <a:cubicBezTo>
                  <a:pt x="238" y="111"/>
                  <a:pt x="240" y="113"/>
                  <a:pt x="243" y="112"/>
                </a:cubicBezTo>
                <a:cubicBezTo>
                  <a:pt x="246" y="110"/>
                  <a:pt x="249" y="109"/>
                  <a:pt x="250" y="107"/>
                </a:cubicBezTo>
                <a:cubicBezTo>
                  <a:pt x="252" y="106"/>
                  <a:pt x="255" y="102"/>
                  <a:pt x="255" y="102"/>
                </a:cubicBezTo>
                <a:cubicBezTo>
                  <a:pt x="255" y="102"/>
                  <a:pt x="243" y="101"/>
                  <a:pt x="241" y="99"/>
                </a:cubicBezTo>
                <a:cubicBezTo>
                  <a:pt x="240" y="97"/>
                  <a:pt x="234" y="95"/>
                  <a:pt x="233" y="95"/>
                </a:cubicBezTo>
                <a:cubicBezTo>
                  <a:pt x="231" y="95"/>
                  <a:pt x="226" y="98"/>
                  <a:pt x="225" y="94"/>
                </a:cubicBezTo>
                <a:cubicBezTo>
                  <a:pt x="224" y="90"/>
                  <a:pt x="225" y="85"/>
                  <a:pt x="223" y="85"/>
                </a:cubicBezTo>
                <a:cubicBezTo>
                  <a:pt x="221" y="84"/>
                  <a:pt x="205" y="83"/>
                  <a:pt x="203" y="82"/>
                </a:cubicBezTo>
                <a:cubicBezTo>
                  <a:pt x="201" y="81"/>
                  <a:pt x="197" y="80"/>
                  <a:pt x="193" y="79"/>
                </a:cubicBezTo>
                <a:cubicBezTo>
                  <a:pt x="202" y="73"/>
                  <a:pt x="211" y="67"/>
                  <a:pt x="220" y="62"/>
                </a:cubicBezTo>
                <a:cubicBezTo>
                  <a:pt x="220" y="62"/>
                  <a:pt x="221" y="62"/>
                  <a:pt x="221" y="62"/>
                </a:cubicBezTo>
                <a:cubicBezTo>
                  <a:pt x="223" y="63"/>
                  <a:pt x="225" y="62"/>
                  <a:pt x="227" y="61"/>
                </a:cubicBezTo>
                <a:cubicBezTo>
                  <a:pt x="228" y="60"/>
                  <a:pt x="229" y="59"/>
                  <a:pt x="229" y="57"/>
                </a:cubicBezTo>
                <a:cubicBezTo>
                  <a:pt x="230" y="57"/>
                  <a:pt x="230" y="57"/>
                  <a:pt x="231" y="56"/>
                </a:cubicBezTo>
                <a:cubicBezTo>
                  <a:pt x="231" y="58"/>
                  <a:pt x="231" y="59"/>
                  <a:pt x="233" y="60"/>
                </a:cubicBezTo>
                <a:cubicBezTo>
                  <a:pt x="236" y="61"/>
                  <a:pt x="243" y="59"/>
                  <a:pt x="245" y="59"/>
                </a:cubicBezTo>
                <a:cubicBezTo>
                  <a:pt x="247" y="59"/>
                  <a:pt x="259" y="60"/>
                  <a:pt x="262" y="61"/>
                </a:cubicBezTo>
                <a:cubicBezTo>
                  <a:pt x="265" y="63"/>
                  <a:pt x="272" y="63"/>
                  <a:pt x="274" y="66"/>
                </a:cubicBezTo>
                <a:cubicBezTo>
                  <a:pt x="276" y="70"/>
                  <a:pt x="275" y="81"/>
                  <a:pt x="276" y="82"/>
                </a:cubicBezTo>
                <a:cubicBezTo>
                  <a:pt x="277" y="84"/>
                  <a:pt x="282" y="78"/>
                  <a:pt x="283" y="77"/>
                </a:cubicBezTo>
                <a:cubicBezTo>
                  <a:pt x="285" y="75"/>
                  <a:pt x="290" y="76"/>
                  <a:pt x="291" y="78"/>
                </a:cubicBezTo>
                <a:cubicBezTo>
                  <a:pt x="293" y="80"/>
                  <a:pt x="297" y="84"/>
                  <a:pt x="296" y="86"/>
                </a:cubicBezTo>
                <a:cubicBezTo>
                  <a:pt x="296" y="88"/>
                  <a:pt x="295" y="90"/>
                  <a:pt x="293" y="89"/>
                </a:cubicBezTo>
                <a:cubicBezTo>
                  <a:pt x="292" y="88"/>
                  <a:pt x="289" y="98"/>
                  <a:pt x="290" y="96"/>
                </a:cubicBezTo>
                <a:cubicBezTo>
                  <a:pt x="291" y="94"/>
                  <a:pt x="291" y="99"/>
                  <a:pt x="289" y="99"/>
                </a:cubicBezTo>
                <a:cubicBezTo>
                  <a:pt x="287" y="99"/>
                  <a:pt x="285" y="99"/>
                  <a:pt x="285" y="99"/>
                </a:cubicBezTo>
                <a:cubicBezTo>
                  <a:pt x="285" y="99"/>
                  <a:pt x="285" y="98"/>
                  <a:pt x="284" y="96"/>
                </a:cubicBezTo>
                <a:cubicBezTo>
                  <a:pt x="283" y="97"/>
                  <a:pt x="282" y="99"/>
                  <a:pt x="282" y="100"/>
                </a:cubicBezTo>
                <a:cubicBezTo>
                  <a:pt x="282" y="102"/>
                  <a:pt x="285" y="108"/>
                  <a:pt x="286" y="109"/>
                </a:cubicBezTo>
                <a:cubicBezTo>
                  <a:pt x="286" y="110"/>
                  <a:pt x="292" y="111"/>
                  <a:pt x="293" y="112"/>
                </a:cubicBezTo>
                <a:cubicBezTo>
                  <a:pt x="295" y="112"/>
                  <a:pt x="290" y="112"/>
                  <a:pt x="291" y="114"/>
                </a:cubicBezTo>
                <a:cubicBezTo>
                  <a:pt x="292" y="116"/>
                  <a:pt x="294" y="121"/>
                  <a:pt x="297" y="122"/>
                </a:cubicBezTo>
                <a:cubicBezTo>
                  <a:pt x="299" y="123"/>
                  <a:pt x="307" y="128"/>
                  <a:pt x="308" y="130"/>
                </a:cubicBezTo>
                <a:cubicBezTo>
                  <a:pt x="309" y="133"/>
                  <a:pt x="316" y="128"/>
                  <a:pt x="317" y="128"/>
                </a:cubicBezTo>
                <a:cubicBezTo>
                  <a:pt x="318" y="128"/>
                  <a:pt x="318" y="134"/>
                  <a:pt x="322" y="134"/>
                </a:cubicBezTo>
                <a:cubicBezTo>
                  <a:pt x="325" y="135"/>
                  <a:pt x="327" y="134"/>
                  <a:pt x="330" y="131"/>
                </a:cubicBezTo>
                <a:cubicBezTo>
                  <a:pt x="333" y="128"/>
                  <a:pt x="333" y="125"/>
                  <a:pt x="333" y="122"/>
                </a:cubicBezTo>
                <a:cubicBezTo>
                  <a:pt x="333" y="119"/>
                  <a:pt x="333" y="117"/>
                  <a:pt x="337" y="118"/>
                </a:cubicBezTo>
                <a:cubicBezTo>
                  <a:pt x="340" y="119"/>
                  <a:pt x="342" y="117"/>
                  <a:pt x="342" y="115"/>
                </a:cubicBezTo>
                <a:cubicBezTo>
                  <a:pt x="342" y="112"/>
                  <a:pt x="339" y="108"/>
                  <a:pt x="344" y="107"/>
                </a:cubicBezTo>
                <a:cubicBezTo>
                  <a:pt x="350" y="106"/>
                  <a:pt x="353" y="103"/>
                  <a:pt x="357" y="103"/>
                </a:cubicBezTo>
                <a:cubicBezTo>
                  <a:pt x="360" y="103"/>
                  <a:pt x="369" y="104"/>
                  <a:pt x="370" y="103"/>
                </a:cubicBezTo>
                <a:cubicBezTo>
                  <a:pt x="372" y="101"/>
                  <a:pt x="376" y="93"/>
                  <a:pt x="379" y="93"/>
                </a:cubicBezTo>
                <a:cubicBezTo>
                  <a:pt x="382" y="92"/>
                  <a:pt x="390" y="94"/>
                  <a:pt x="396" y="93"/>
                </a:cubicBezTo>
                <a:cubicBezTo>
                  <a:pt x="403" y="92"/>
                  <a:pt x="411" y="88"/>
                  <a:pt x="413" y="88"/>
                </a:cubicBezTo>
                <a:cubicBezTo>
                  <a:pt x="415" y="88"/>
                  <a:pt x="421" y="88"/>
                  <a:pt x="419" y="87"/>
                </a:cubicBezTo>
                <a:cubicBezTo>
                  <a:pt x="417" y="85"/>
                  <a:pt x="415" y="81"/>
                  <a:pt x="411" y="81"/>
                </a:cubicBezTo>
                <a:cubicBezTo>
                  <a:pt x="407" y="81"/>
                  <a:pt x="406" y="73"/>
                  <a:pt x="407" y="73"/>
                </a:cubicBezTo>
                <a:cubicBezTo>
                  <a:pt x="408" y="73"/>
                  <a:pt x="418" y="76"/>
                  <a:pt x="417" y="79"/>
                </a:cubicBezTo>
                <a:cubicBezTo>
                  <a:pt x="417" y="82"/>
                  <a:pt x="419" y="85"/>
                  <a:pt x="424" y="84"/>
                </a:cubicBezTo>
                <a:cubicBezTo>
                  <a:pt x="429" y="83"/>
                  <a:pt x="429" y="79"/>
                  <a:pt x="428" y="78"/>
                </a:cubicBezTo>
                <a:cubicBezTo>
                  <a:pt x="426" y="77"/>
                  <a:pt x="426" y="74"/>
                  <a:pt x="425" y="73"/>
                </a:cubicBezTo>
                <a:cubicBezTo>
                  <a:pt x="423" y="71"/>
                  <a:pt x="421" y="65"/>
                  <a:pt x="426" y="65"/>
                </a:cubicBezTo>
                <a:cubicBezTo>
                  <a:pt x="432" y="65"/>
                  <a:pt x="442" y="70"/>
                  <a:pt x="442" y="66"/>
                </a:cubicBezTo>
                <a:cubicBezTo>
                  <a:pt x="441" y="62"/>
                  <a:pt x="441" y="58"/>
                  <a:pt x="443" y="56"/>
                </a:cubicBezTo>
                <a:cubicBezTo>
                  <a:pt x="444" y="54"/>
                  <a:pt x="447" y="53"/>
                  <a:pt x="445" y="52"/>
                </a:cubicBezTo>
                <a:cubicBezTo>
                  <a:pt x="444" y="51"/>
                  <a:pt x="441" y="53"/>
                  <a:pt x="439" y="50"/>
                </a:cubicBezTo>
                <a:cubicBezTo>
                  <a:pt x="438" y="46"/>
                  <a:pt x="441" y="44"/>
                  <a:pt x="443" y="43"/>
                </a:cubicBezTo>
                <a:cubicBezTo>
                  <a:pt x="445" y="41"/>
                  <a:pt x="454" y="33"/>
                  <a:pt x="460" y="32"/>
                </a:cubicBezTo>
                <a:cubicBezTo>
                  <a:pt x="465" y="31"/>
                  <a:pt x="469" y="26"/>
                  <a:pt x="465" y="25"/>
                </a:cubicBezTo>
                <a:cubicBezTo>
                  <a:pt x="461" y="24"/>
                  <a:pt x="453" y="22"/>
                  <a:pt x="448" y="25"/>
                </a:cubicBezTo>
                <a:cubicBezTo>
                  <a:pt x="443" y="29"/>
                  <a:pt x="441" y="32"/>
                  <a:pt x="435" y="31"/>
                </a:cubicBezTo>
                <a:cubicBezTo>
                  <a:pt x="429" y="29"/>
                  <a:pt x="428" y="24"/>
                  <a:pt x="424" y="22"/>
                </a:cubicBezTo>
                <a:cubicBezTo>
                  <a:pt x="419" y="18"/>
                  <a:pt x="422" y="11"/>
                  <a:pt x="417" y="12"/>
                </a:cubicBezTo>
                <a:cubicBezTo>
                  <a:pt x="412" y="12"/>
                  <a:pt x="412" y="12"/>
                  <a:pt x="412" y="12"/>
                </a:cubicBezTo>
                <a:cubicBezTo>
                  <a:pt x="412" y="12"/>
                  <a:pt x="406" y="12"/>
                  <a:pt x="403" y="12"/>
                </a:cubicBezTo>
                <a:cubicBezTo>
                  <a:pt x="398" y="13"/>
                  <a:pt x="395" y="15"/>
                  <a:pt x="392" y="14"/>
                </a:cubicBezTo>
                <a:cubicBezTo>
                  <a:pt x="387" y="13"/>
                  <a:pt x="382" y="15"/>
                  <a:pt x="381" y="16"/>
                </a:cubicBezTo>
                <a:cubicBezTo>
                  <a:pt x="369" y="17"/>
                  <a:pt x="360" y="15"/>
                  <a:pt x="358" y="15"/>
                </a:cubicBezTo>
                <a:cubicBezTo>
                  <a:pt x="357" y="15"/>
                  <a:pt x="366" y="15"/>
                  <a:pt x="373" y="15"/>
                </a:cubicBezTo>
                <a:cubicBezTo>
                  <a:pt x="379" y="14"/>
                  <a:pt x="389" y="13"/>
                  <a:pt x="393" y="12"/>
                </a:cubicBezTo>
                <a:cubicBezTo>
                  <a:pt x="397" y="12"/>
                  <a:pt x="395" y="11"/>
                  <a:pt x="394" y="11"/>
                </a:cubicBezTo>
                <a:cubicBezTo>
                  <a:pt x="403" y="10"/>
                  <a:pt x="412" y="10"/>
                  <a:pt x="421" y="10"/>
                </a:cubicBezTo>
                <a:cubicBezTo>
                  <a:pt x="509" y="10"/>
                  <a:pt x="592" y="38"/>
                  <a:pt x="659" y="86"/>
                </a:cubicBezTo>
                <a:cubicBezTo>
                  <a:pt x="651" y="83"/>
                  <a:pt x="643" y="80"/>
                  <a:pt x="638" y="81"/>
                </a:cubicBezTo>
                <a:cubicBezTo>
                  <a:pt x="628" y="82"/>
                  <a:pt x="603" y="93"/>
                  <a:pt x="601" y="94"/>
                </a:cubicBezTo>
                <a:cubicBezTo>
                  <a:pt x="600" y="95"/>
                  <a:pt x="598" y="100"/>
                  <a:pt x="593" y="104"/>
                </a:cubicBezTo>
                <a:cubicBezTo>
                  <a:pt x="589" y="108"/>
                  <a:pt x="580" y="112"/>
                  <a:pt x="572" y="113"/>
                </a:cubicBezTo>
                <a:cubicBezTo>
                  <a:pt x="564" y="114"/>
                  <a:pt x="556" y="126"/>
                  <a:pt x="556" y="128"/>
                </a:cubicBezTo>
                <a:cubicBezTo>
                  <a:pt x="556" y="130"/>
                  <a:pt x="560" y="137"/>
                  <a:pt x="559" y="138"/>
                </a:cubicBezTo>
                <a:cubicBezTo>
                  <a:pt x="559" y="139"/>
                  <a:pt x="562" y="146"/>
                  <a:pt x="567" y="149"/>
                </a:cubicBezTo>
                <a:cubicBezTo>
                  <a:pt x="571" y="151"/>
                  <a:pt x="579" y="151"/>
                  <a:pt x="580" y="148"/>
                </a:cubicBezTo>
                <a:cubicBezTo>
                  <a:pt x="580" y="145"/>
                  <a:pt x="585" y="140"/>
                  <a:pt x="586" y="144"/>
                </a:cubicBezTo>
                <a:cubicBezTo>
                  <a:pt x="587" y="148"/>
                  <a:pt x="592" y="154"/>
                  <a:pt x="591" y="157"/>
                </a:cubicBezTo>
                <a:cubicBezTo>
                  <a:pt x="591" y="158"/>
                  <a:pt x="591" y="163"/>
                  <a:pt x="592" y="166"/>
                </a:cubicBezTo>
                <a:cubicBezTo>
                  <a:pt x="591" y="167"/>
                  <a:pt x="591" y="167"/>
                  <a:pt x="590" y="167"/>
                </a:cubicBezTo>
                <a:cubicBezTo>
                  <a:pt x="590" y="167"/>
                  <a:pt x="587" y="166"/>
                  <a:pt x="586" y="162"/>
                </a:cubicBezTo>
                <a:cubicBezTo>
                  <a:pt x="585" y="158"/>
                  <a:pt x="587" y="154"/>
                  <a:pt x="585" y="153"/>
                </a:cubicBezTo>
                <a:cubicBezTo>
                  <a:pt x="582" y="152"/>
                  <a:pt x="575" y="153"/>
                  <a:pt x="574" y="156"/>
                </a:cubicBezTo>
                <a:cubicBezTo>
                  <a:pt x="573" y="159"/>
                  <a:pt x="572" y="164"/>
                  <a:pt x="574" y="166"/>
                </a:cubicBezTo>
                <a:cubicBezTo>
                  <a:pt x="576" y="169"/>
                  <a:pt x="581" y="174"/>
                  <a:pt x="577" y="172"/>
                </a:cubicBezTo>
                <a:cubicBezTo>
                  <a:pt x="572" y="171"/>
                  <a:pt x="566" y="170"/>
                  <a:pt x="562" y="173"/>
                </a:cubicBezTo>
                <a:cubicBezTo>
                  <a:pt x="559" y="175"/>
                  <a:pt x="554" y="181"/>
                  <a:pt x="554" y="181"/>
                </a:cubicBezTo>
                <a:cubicBezTo>
                  <a:pt x="554" y="181"/>
                  <a:pt x="543" y="182"/>
                  <a:pt x="543" y="185"/>
                </a:cubicBezTo>
                <a:cubicBezTo>
                  <a:pt x="543" y="188"/>
                  <a:pt x="543" y="192"/>
                  <a:pt x="539" y="192"/>
                </a:cubicBezTo>
                <a:cubicBezTo>
                  <a:pt x="535" y="192"/>
                  <a:pt x="530" y="194"/>
                  <a:pt x="525" y="194"/>
                </a:cubicBezTo>
                <a:cubicBezTo>
                  <a:pt x="520" y="195"/>
                  <a:pt x="520" y="198"/>
                  <a:pt x="514" y="198"/>
                </a:cubicBezTo>
                <a:cubicBezTo>
                  <a:pt x="508" y="198"/>
                  <a:pt x="507" y="201"/>
                  <a:pt x="513" y="203"/>
                </a:cubicBezTo>
                <a:cubicBezTo>
                  <a:pt x="519" y="204"/>
                  <a:pt x="528" y="208"/>
                  <a:pt x="528" y="213"/>
                </a:cubicBezTo>
                <a:cubicBezTo>
                  <a:pt x="529" y="217"/>
                  <a:pt x="528" y="222"/>
                  <a:pt x="526" y="227"/>
                </a:cubicBezTo>
                <a:cubicBezTo>
                  <a:pt x="525" y="230"/>
                  <a:pt x="516" y="227"/>
                  <a:pt x="510" y="227"/>
                </a:cubicBezTo>
                <a:cubicBezTo>
                  <a:pt x="505" y="227"/>
                  <a:pt x="494" y="225"/>
                  <a:pt x="489" y="227"/>
                </a:cubicBezTo>
                <a:cubicBezTo>
                  <a:pt x="485" y="229"/>
                  <a:pt x="486" y="239"/>
                  <a:pt x="488" y="244"/>
                </a:cubicBezTo>
                <a:cubicBezTo>
                  <a:pt x="489" y="249"/>
                  <a:pt x="487" y="251"/>
                  <a:pt x="485" y="253"/>
                </a:cubicBezTo>
                <a:cubicBezTo>
                  <a:pt x="484" y="254"/>
                  <a:pt x="483" y="259"/>
                  <a:pt x="486" y="261"/>
                </a:cubicBezTo>
                <a:cubicBezTo>
                  <a:pt x="488" y="263"/>
                  <a:pt x="490" y="268"/>
                  <a:pt x="492" y="269"/>
                </a:cubicBezTo>
                <a:cubicBezTo>
                  <a:pt x="494" y="269"/>
                  <a:pt x="500" y="267"/>
                  <a:pt x="502" y="270"/>
                </a:cubicBezTo>
                <a:cubicBezTo>
                  <a:pt x="504" y="273"/>
                  <a:pt x="507" y="279"/>
                  <a:pt x="508" y="278"/>
                </a:cubicBezTo>
                <a:cubicBezTo>
                  <a:pt x="509" y="276"/>
                  <a:pt x="511" y="269"/>
                  <a:pt x="513" y="271"/>
                </a:cubicBezTo>
                <a:cubicBezTo>
                  <a:pt x="516" y="272"/>
                  <a:pt x="521" y="270"/>
                  <a:pt x="525" y="270"/>
                </a:cubicBezTo>
                <a:cubicBezTo>
                  <a:pt x="529" y="270"/>
                  <a:pt x="531" y="264"/>
                  <a:pt x="535" y="262"/>
                </a:cubicBezTo>
                <a:cubicBezTo>
                  <a:pt x="539" y="259"/>
                  <a:pt x="537" y="259"/>
                  <a:pt x="535" y="256"/>
                </a:cubicBezTo>
                <a:cubicBezTo>
                  <a:pt x="534" y="253"/>
                  <a:pt x="539" y="249"/>
                  <a:pt x="542" y="246"/>
                </a:cubicBezTo>
                <a:cubicBezTo>
                  <a:pt x="545" y="242"/>
                  <a:pt x="551" y="245"/>
                  <a:pt x="552" y="241"/>
                </a:cubicBezTo>
                <a:cubicBezTo>
                  <a:pt x="553" y="237"/>
                  <a:pt x="554" y="230"/>
                  <a:pt x="557" y="231"/>
                </a:cubicBezTo>
                <a:cubicBezTo>
                  <a:pt x="561" y="231"/>
                  <a:pt x="566" y="234"/>
                  <a:pt x="569" y="234"/>
                </a:cubicBezTo>
                <a:cubicBezTo>
                  <a:pt x="572" y="234"/>
                  <a:pt x="578" y="229"/>
                  <a:pt x="580" y="228"/>
                </a:cubicBezTo>
                <a:cubicBezTo>
                  <a:pt x="581" y="227"/>
                  <a:pt x="588" y="228"/>
                  <a:pt x="589" y="233"/>
                </a:cubicBezTo>
                <a:cubicBezTo>
                  <a:pt x="590" y="237"/>
                  <a:pt x="598" y="243"/>
                  <a:pt x="599" y="244"/>
                </a:cubicBezTo>
                <a:cubicBezTo>
                  <a:pt x="601" y="245"/>
                  <a:pt x="612" y="250"/>
                  <a:pt x="614" y="252"/>
                </a:cubicBezTo>
                <a:cubicBezTo>
                  <a:pt x="616" y="253"/>
                  <a:pt x="619" y="258"/>
                  <a:pt x="620" y="262"/>
                </a:cubicBezTo>
                <a:cubicBezTo>
                  <a:pt x="621" y="266"/>
                  <a:pt x="626" y="271"/>
                  <a:pt x="626" y="268"/>
                </a:cubicBezTo>
                <a:cubicBezTo>
                  <a:pt x="626" y="264"/>
                  <a:pt x="621" y="252"/>
                  <a:pt x="624" y="253"/>
                </a:cubicBezTo>
                <a:cubicBezTo>
                  <a:pt x="627" y="254"/>
                  <a:pt x="630" y="252"/>
                  <a:pt x="630" y="252"/>
                </a:cubicBezTo>
                <a:cubicBezTo>
                  <a:pt x="630" y="252"/>
                  <a:pt x="622" y="245"/>
                  <a:pt x="619" y="244"/>
                </a:cubicBezTo>
                <a:cubicBezTo>
                  <a:pt x="616" y="242"/>
                  <a:pt x="610" y="239"/>
                  <a:pt x="608" y="233"/>
                </a:cubicBezTo>
                <a:cubicBezTo>
                  <a:pt x="605" y="228"/>
                  <a:pt x="598" y="227"/>
                  <a:pt x="599" y="222"/>
                </a:cubicBezTo>
                <a:cubicBezTo>
                  <a:pt x="599" y="217"/>
                  <a:pt x="605" y="220"/>
                  <a:pt x="608" y="224"/>
                </a:cubicBezTo>
                <a:cubicBezTo>
                  <a:pt x="612" y="229"/>
                  <a:pt x="621" y="235"/>
                  <a:pt x="624" y="238"/>
                </a:cubicBezTo>
                <a:cubicBezTo>
                  <a:pt x="627" y="242"/>
                  <a:pt x="632" y="244"/>
                  <a:pt x="633" y="248"/>
                </a:cubicBezTo>
                <a:cubicBezTo>
                  <a:pt x="634" y="253"/>
                  <a:pt x="638" y="258"/>
                  <a:pt x="640" y="261"/>
                </a:cubicBezTo>
                <a:cubicBezTo>
                  <a:pt x="641" y="263"/>
                  <a:pt x="643" y="279"/>
                  <a:pt x="644" y="282"/>
                </a:cubicBezTo>
                <a:cubicBezTo>
                  <a:pt x="645" y="284"/>
                  <a:pt x="652" y="277"/>
                  <a:pt x="654" y="275"/>
                </a:cubicBezTo>
                <a:cubicBezTo>
                  <a:pt x="656" y="273"/>
                  <a:pt x="660" y="272"/>
                  <a:pt x="660" y="268"/>
                </a:cubicBezTo>
                <a:cubicBezTo>
                  <a:pt x="660" y="264"/>
                  <a:pt x="655" y="260"/>
                  <a:pt x="653" y="259"/>
                </a:cubicBezTo>
                <a:cubicBezTo>
                  <a:pt x="651" y="257"/>
                  <a:pt x="657" y="256"/>
                  <a:pt x="659" y="254"/>
                </a:cubicBezTo>
                <a:cubicBezTo>
                  <a:pt x="661" y="252"/>
                  <a:pt x="664" y="249"/>
                  <a:pt x="666" y="252"/>
                </a:cubicBezTo>
                <a:cubicBezTo>
                  <a:pt x="668" y="255"/>
                  <a:pt x="667" y="267"/>
                  <a:pt x="668" y="269"/>
                </a:cubicBezTo>
                <a:cubicBezTo>
                  <a:pt x="669" y="271"/>
                  <a:pt x="677" y="275"/>
                  <a:pt x="679" y="278"/>
                </a:cubicBezTo>
                <a:cubicBezTo>
                  <a:pt x="680" y="280"/>
                  <a:pt x="687" y="282"/>
                  <a:pt x="688" y="280"/>
                </a:cubicBezTo>
                <a:cubicBezTo>
                  <a:pt x="689" y="279"/>
                  <a:pt x="695" y="282"/>
                  <a:pt x="697" y="282"/>
                </a:cubicBezTo>
                <a:cubicBezTo>
                  <a:pt x="698" y="283"/>
                  <a:pt x="703" y="282"/>
                  <a:pt x="706" y="281"/>
                </a:cubicBezTo>
                <a:cubicBezTo>
                  <a:pt x="709" y="280"/>
                  <a:pt x="711" y="277"/>
                  <a:pt x="711" y="284"/>
                </a:cubicBezTo>
                <a:cubicBezTo>
                  <a:pt x="711" y="290"/>
                  <a:pt x="711" y="300"/>
                  <a:pt x="707" y="305"/>
                </a:cubicBezTo>
                <a:cubicBezTo>
                  <a:pt x="704" y="310"/>
                  <a:pt x="705" y="313"/>
                  <a:pt x="701" y="313"/>
                </a:cubicBezTo>
                <a:cubicBezTo>
                  <a:pt x="700" y="312"/>
                  <a:pt x="698" y="312"/>
                  <a:pt x="697" y="313"/>
                </a:cubicBezTo>
                <a:cubicBezTo>
                  <a:pt x="696" y="310"/>
                  <a:pt x="694" y="308"/>
                  <a:pt x="692" y="309"/>
                </a:cubicBezTo>
                <a:cubicBezTo>
                  <a:pt x="687" y="310"/>
                  <a:pt x="681" y="310"/>
                  <a:pt x="678" y="316"/>
                </a:cubicBezTo>
                <a:cubicBezTo>
                  <a:pt x="674" y="322"/>
                  <a:pt x="672" y="323"/>
                  <a:pt x="671" y="320"/>
                </a:cubicBezTo>
                <a:cubicBezTo>
                  <a:pt x="671" y="318"/>
                  <a:pt x="682" y="310"/>
                  <a:pt x="681" y="307"/>
                </a:cubicBezTo>
                <a:cubicBezTo>
                  <a:pt x="679" y="305"/>
                  <a:pt x="670" y="305"/>
                  <a:pt x="665" y="305"/>
                </a:cubicBezTo>
                <a:cubicBezTo>
                  <a:pt x="659" y="305"/>
                  <a:pt x="655" y="301"/>
                  <a:pt x="651" y="299"/>
                </a:cubicBezTo>
                <a:cubicBezTo>
                  <a:pt x="647" y="298"/>
                  <a:pt x="645" y="309"/>
                  <a:pt x="641" y="314"/>
                </a:cubicBezTo>
                <a:cubicBezTo>
                  <a:pt x="637" y="319"/>
                  <a:pt x="631" y="311"/>
                  <a:pt x="627" y="311"/>
                </a:cubicBezTo>
                <a:cubicBezTo>
                  <a:pt x="623" y="310"/>
                  <a:pt x="616" y="303"/>
                  <a:pt x="616" y="303"/>
                </a:cubicBezTo>
                <a:cubicBezTo>
                  <a:pt x="616" y="303"/>
                  <a:pt x="608" y="299"/>
                  <a:pt x="605" y="299"/>
                </a:cubicBezTo>
                <a:cubicBezTo>
                  <a:pt x="602" y="299"/>
                  <a:pt x="596" y="292"/>
                  <a:pt x="594" y="292"/>
                </a:cubicBezTo>
                <a:cubicBezTo>
                  <a:pt x="593" y="292"/>
                  <a:pt x="588" y="287"/>
                  <a:pt x="591" y="285"/>
                </a:cubicBezTo>
                <a:cubicBezTo>
                  <a:pt x="595" y="283"/>
                  <a:pt x="602" y="288"/>
                  <a:pt x="598" y="276"/>
                </a:cubicBezTo>
                <a:cubicBezTo>
                  <a:pt x="594" y="265"/>
                  <a:pt x="583" y="266"/>
                  <a:pt x="580" y="268"/>
                </a:cubicBezTo>
                <a:cubicBezTo>
                  <a:pt x="577" y="269"/>
                  <a:pt x="555" y="268"/>
                  <a:pt x="553" y="268"/>
                </a:cubicBezTo>
                <a:cubicBezTo>
                  <a:pt x="551" y="268"/>
                  <a:pt x="538" y="273"/>
                  <a:pt x="534" y="275"/>
                </a:cubicBezTo>
                <a:cubicBezTo>
                  <a:pt x="530" y="277"/>
                  <a:pt x="523" y="280"/>
                  <a:pt x="521" y="281"/>
                </a:cubicBezTo>
                <a:cubicBezTo>
                  <a:pt x="519" y="282"/>
                  <a:pt x="510" y="278"/>
                  <a:pt x="506" y="281"/>
                </a:cubicBezTo>
                <a:cubicBezTo>
                  <a:pt x="500" y="284"/>
                  <a:pt x="495" y="290"/>
                  <a:pt x="494" y="290"/>
                </a:cubicBezTo>
                <a:cubicBezTo>
                  <a:pt x="493" y="290"/>
                  <a:pt x="489" y="293"/>
                  <a:pt x="486" y="302"/>
                </a:cubicBezTo>
                <a:cubicBezTo>
                  <a:pt x="483" y="310"/>
                  <a:pt x="487" y="317"/>
                  <a:pt x="481" y="320"/>
                </a:cubicBezTo>
                <a:cubicBezTo>
                  <a:pt x="476" y="322"/>
                  <a:pt x="465" y="327"/>
                  <a:pt x="462" y="331"/>
                </a:cubicBezTo>
                <a:cubicBezTo>
                  <a:pt x="458" y="335"/>
                  <a:pt x="455" y="353"/>
                  <a:pt x="450" y="360"/>
                </a:cubicBezTo>
                <a:cubicBezTo>
                  <a:pt x="446" y="367"/>
                  <a:pt x="450" y="374"/>
                  <a:pt x="451" y="378"/>
                </a:cubicBezTo>
                <a:cubicBezTo>
                  <a:pt x="452" y="383"/>
                  <a:pt x="456" y="391"/>
                  <a:pt x="450" y="399"/>
                </a:cubicBezTo>
                <a:cubicBezTo>
                  <a:pt x="445" y="407"/>
                  <a:pt x="446" y="411"/>
                  <a:pt x="443" y="411"/>
                </a:cubicBezTo>
                <a:cubicBezTo>
                  <a:pt x="441" y="412"/>
                  <a:pt x="446" y="414"/>
                  <a:pt x="447" y="420"/>
                </a:cubicBezTo>
                <a:cubicBezTo>
                  <a:pt x="447" y="425"/>
                  <a:pt x="442" y="431"/>
                  <a:pt x="451" y="436"/>
                </a:cubicBezTo>
                <a:cubicBezTo>
                  <a:pt x="460" y="441"/>
                  <a:pt x="468" y="441"/>
                  <a:pt x="471" y="448"/>
                </a:cubicBezTo>
                <a:cubicBezTo>
                  <a:pt x="473" y="454"/>
                  <a:pt x="481" y="469"/>
                  <a:pt x="481" y="469"/>
                </a:cubicBezTo>
                <a:cubicBezTo>
                  <a:pt x="481" y="469"/>
                  <a:pt x="489" y="478"/>
                  <a:pt x="493" y="482"/>
                </a:cubicBezTo>
                <a:cubicBezTo>
                  <a:pt x="497" y="486"/>
                  <a:pt x="498" y="484"/>
                  <a:pt x="499" y="480"/>
                </a:cubicBezTo>
                <a:cubicBezTo>
                  <a:pt x="500" y="476"/>
                  <a:pt x="506" y="475"/>
                  <a:pt x="512" y="475"/>
                </a:cubicBezTo>
                <a:cubicBezTo>
                  <a:pt x="519" y="475"/>
                  <a:pt x="523" y="477"/>
                  <a:pt x="530" y="475"/>
                </a:cubicBezTo>
                <a:cubicBezTo>
                  <a:pt x="536" y="474"/>
                  <a:pt x="541" y="465"/>
                  <a:pt x="543" y="464"/>
                </a:cubicBezTo>
                <a:cubicBezTo>
                  <a:pt x="545" y="463"/>
                  <a:pt x="555" y="461"/>
                  <a:pt x="561" y="465"/>
                </a:cubicBezTo>
                <a:cubicBezTo>
                  <a:pt x="566" y="469"/>
                  <a:pt x="565" y="475"/>
                  <a:pt x="568" y="479"/>
                </a:cubicBezTo>
                <a:cubicBezTo>
                  <a:pt x="571" y="483"/>
                  <a:pt x="577" y="481"/>
                  <a:pt x="581" y="477"/>
                </a:cubicBezTo>
                <a:cubicBezTo>
                  <a:pt x="585" y="473"/>
                  <a:pt x="583" y="475"/>
                  <a:pt x="588" y="478"/>
                </a:cubicBezTo>
                <a:cubicBezTo>
                  <a:pt x="592" y="481"/>
                  <a:pt x="595" y="484"/>
                  <a:pt x="590" y="489"/>
                </a:cubicBezTo>
                <a:cubicBezTo>
                  <a:pt x="586" y="494"/>
                  <a:pt x="588" y="501"/>
                  <a:pt x="585" y="509"/>
                </a:cubicBezTo>
                <a:cubicBezTo>
                  <a:pt x="582" y="516"/>
                  <a:pt x="587" y="516"/>
                  <a:pt x="592" y="519"/>
                </a:cubicBezTo>
                <a:cubicBezTo>
                  <a:pt x="597" y="522"/>
                  <a:pt x="600" y="542"/>
                  <a:pt x="602" y="546"/>
                </a:cubicBezTo>
                <a:cubicBezTo>
                  <a:pt x="605" y="549"/>
                  <a:pt x="601" y="560"/>
                  <a:pt x="603" y="565"/>
                </a:cubicBezTo>
                <a:cubicBezTo>
                  <a:pt x="606" y="571"/>
                  <a:pt x="607" y="575"/>
                  <a:pt x="603" y="578"/>
                </a:cubicBezTo>
                <a:cubicBezTo>
                  <a:pt x="600" y="581"/>
                  <a:pt x="595" y="587"/>
                  <a:pt x="594" y="597"/>
                </a:cubicBezTo>
                <a:cubicBezTo>
                  <a:pt x="593" y="607"/>
                  <a:pt x="595" y="614"/>
                  <a:pt x="596" y="617"/>
                </a:cubicBezTo>
                <a:cubicBezTo>
                  <a:pt x="597" y="620"/>
                  <a:pt x="601" y="629"/>
                  <a:pt x="603" y="632"/>
                </a:cubicBezTo>
                <a:cubicBezTo>
                  <a:pt x="604" y="635"/>
                  <a:pt x="611" y="641"/>
                  <a:pt x="611" y="646"/>
                </a:cubicBezTo>
                <a:cubicBezTo>
                  <a:pt x="611" y="651"/>
                  <a:pt x="604" y="659"/>
                  <a:pt x="606" y="661"/>
                </a:cubicBezTo>
                <a:cubicBezTo>
                  <a:pt x="608" y="664"/>
                  <a:pt x="608" y="668"/>
                  <a:pt x="612" y="671"/>
                </a:cubicBezTo>
                <a:cubicBezTo>
                  <a:pt x="615" y="674"/>
                  <a:pt x="615" y="682"/>
                  <a:pt x="615" y="682"/>
                </a:cubicBezTo>
                <a:cubicBezTo>
                  <a:pt x="615" y="682"/>
                  <a:pt x="616" y="685"/>
                  <a:pt x="616" y="689"/>
                </a:cubicBezTo>
                <a:cubicBezTo>
                  <a:pt x="615" y="694"/>
                  <a:pt x="615" y="697"/>
                  <a:pt x="619" y="698"/>
                </a:cubicBezTo>
                <a:cubicBezTo>
                  <a:pt x="623" y="700"/>
                  <a:pt x="626" y="700"/>
                  <a:pt x="628" y="698"/>
                </a:cubicBezTo>
                <a:cubicBezTo>
                  <a:pt x="630" y="696"/>
                  <a:pt x="639" y="691"/>
                  <a:pt x="644" y="691"/>
                </a:cubicBezTo>
                <a:cubicBezTo>
                  <a:pt x="649" y="691"/>
                  <a:pt x="656" y="692"/>
                  <a:pt x="662" y="687"/>
                </a:cubicBezTo>
                <a:cubicBezTo>
                  <a:pt x="668" y="683"/>
                  <a:pt x="676" y="672"/>
                  <a:pt x="679" y="669"/>
                </a:cubicBezTo>
                <a:cubicBezTo>
                  <a:pt x="682" y="665"/>
                  <a:pt x="689" y="659"/>
                  <a:pt x="689" y="655"/>
                </a:cubicBezTo>
                <a:cubicBezTo>
                  <a:pt x="688" y="652"/>
                  <a:pt x="685" y="647"/>
                  <a:pt x="688" y="644"/>
                </a:cubicBezTo>
                <a:cubicBezTo>
                  <a:pt x="691" y="642"/>
                  <a:pt x="701" y="640"/>
                  <a:pt x="702" y="637"/>
                </a:cubicBezTo>
                <a:cubicBezTo>
                  <a:pt x="703" y="634"/>
                  <a:pt x="701" y="623"/>
                  <a:pt x="700" y="621"/>
                </a:cubicBezTo>
                <a:cubicBezTo>
                  <a:pt x="700" y="619"/>
                  <a:pt x="703" y="614"/>
                  <a:pt x="706" y="609"/>
                </a:cubicBezTo>
                <a:cubicBezTo>
                  <a:pt x="710" y="604"/>
                  <a:pt x="717" y="598"/>
                  <a:pt x="718" y="596"/>
                </a:cubicBezTo>
                <a:cubicBezTo>
                  <a:pt x="720" y="594"/>
                  <a:pt x="727" y="587"/>
                  <a:pt x="728" y="581"/>
                </a:cubicBezTo>
                <a:cubicBezTo>
                  <a:pt x="729" y="574"/>
                  <a:pt x="727" y="567"/>
                  <a:pt x="729" y="563"/>
                </a:cubicBezTo>
                <a:cubicBezTo>
                  <a:pt x="731" y="560"/>
                  <a:pt x="730" y="557"/>
                  <a:pt x="727" y="554"/>
                </a:cubicBezTo>
                <a:cubicBezTo>
                  <a:pt x="724" y="550"/>
                  <a:pt x="724" y="541"/>
                  <a:pt x="723" y="539"/>
                </a:cubicBezTo>
                <a:cubicBezTo>
                  <a:pt x="722" y="537"/>
                  <a:pt x="725" y="524"/>
                  <a:pt x="727" y="523"/>
                </a:cubicBezTo>
                <a:cubicBezTo>
                  <a:pt x="729" y="521"/>
                  <a:pt x="734" y="511"/>
                  <a:pt x="737" y="507"/>
                </a:cubicBezTo>
                <a:cubicBezTo>
                  <a:pt x="740" y="502"/>
                  <a:pt x="748" y="487"/>
                  <a:pt x="752" y="486"/>
                </a:cubicBezTo>
                <a:cubicBezTo>
                  <a:pt x="755" y="485"/>
                  <a:pt x="761" y="477"/>
                  <a:pt x="761" y="472"/>
                </a:cubicBezTo>
                <a:cubicBezTo>
                  <a:pt x="762" y="468"/>
                  <a:pt x="771" y="450"/>
                  <a:pt x="771" y="447"/>
                </a:cubicBezTo>
                <a:cubicBezTo>
                  <a:pt x="772" y="443"/>
                  <a:pt x="775" y="431"/>
                  <a:pt x="774" y="428"/>
                </a:cubicBezTo>
                <a:cubicBezTo>
                  <a:pt x="773" y="425"/>
                  <a:pt x="760" y="433"/>
                  <a:pt x="759" y="434"/>
                </a:cubicBezTo>
                <a:cubicBezTo>
                  <a:pt x="757" y="435"/>
                  <a:pt x="753" y="439"/>
                  <a:pt x="747" y="439"/>
                </a:cubicBezTo>
                <a:cubicBezTo>
                  <a:pt x="742" y="438"/>
                  <a:pt x="745" y="432"/>
                  <a:pt x="744" y="429"/>
                </a:cubicBezTo>
                <a:cubicBezTo>
                  <a:pt x="744" y="426"/>
                  <a:pt x="738" y="414"/>
                  <a:pt x="737" y="414"/>
                </a:cubicBezTo>
                <a:cubicBezTo>
                  <a:pt x="736" y="413"/>
                  <a:pt x="732" y="407"/>
                  <a:pt x="730" y="401"/>
                </a:cubicBezTo>
                <a:cubicBezTo>
                  <a:pt x="728" y="395"/>
                  <a:pt x="721" y="391"/>
                  <a:pt x="718" y="386"/>
                </a:cubicBezTo>
                <a:cubicBezTo>
                  <a:pt x="715" y="381"/>
                  <a:pt x="718" y="367"/>
                  <a:pt x="715" y="360"/>
                </a:cubicBezTo>
                <a:cubicBezTo>
                  <a:pt x="712" y="352"/>
                  <a:pt x="709" y="343"/>
                  <a:pt x="707" y="336"/>
                </a:cubicBezTo>
                <a:cubicBezTo>
                  <a:pt x="706" y="335"/>
                  <a:pt x="705" y="333"/>
                  <a:pt x="704" y="331"/>
                </a:cubicBezTo>
                <a:cubicBezTo>
                  <a:pt x="708" y="330"/>
                  <a:pt x="713" y="329"/>
                  <a:pt x="713" y="331"/>
                </a:cubicBezTo>
                <a:cubicBezTo>
                  <a:pt x="714" y="335"/>
                  <a:pt x="718" y="343"/>
                  <a:pt x="719" y="349"/>
                </a:cubicBezTo>
                <a:cubicBezTo>
                  <a:pt x="720" y="354"/>
                  <a:pt x="724" y="352"/>
                  <a:pt x="724" y="357"/>
                </a:cubicBezTo>
                <a:cubicBezTo>
                  <a:pt x="725" y="363"/>
                  <a:pt x="728" y="375"/>
                  <a:pt x="730" y="376"/>
                </a:cubicBezTo>
                <a:cubicBezTo>
                  <a:pt x="731" y="378"/>
                  <a:pt x="737" y="386"/>
                  <a:pt x="738" y="389"/>
                </a:cubicBezTo>
                <a:cubicBezTo>
                  <a:pt x="739" y="392"/>
                  <a:pt x="741" y="396"/>
                  <a:pt x="742" y="404"/>
                </a:cubicBezTo>
                <a:cubicBezTo>
                  <a:pt x="743" y="411"/>
                  <a:pt x="744" y="422"/>
                  <a:pt x="746" y="423"/>
                </a:cubicBezTo>
                <a:cubicBezTo>
                  <a:pt x="749" y="424"/>
                  <a:pt x="758" y="420"/>
                  <a:pt x="759" y="419"/>
                </a:cubicBezTo>
                <a:cubicBezTo>
                  <a:pt x="761" y="417"/>
                  <a:pt x="771" y="409"/>
                  <a:pt x="775" y="409"/>
                </a:cubicBezTo>
                <a:cubicBezTo>
                  <a:pt x="778" y="408"/>
                  <a:pt x="779" y="404"/>
                  <a:pt x="783" y="403"/>
                </a:cubicBezTo>
                <a:cubicBezTo>
                  <a:pt x="787" y="401"/>
                  <a:pt x="790" y="396"/>
                  <a:pt x="793" y="392"/>
                </a:cubicBezTo>
                <a:cubicBezTo>
                  <a:pt x="796" y="388"/>
                  <a:pt x="799" y="379"/>
                  <a:pt x="800" y="375"/>
                </a:cubicBezTo>
                <a:cubicBezTo>
                  <a:pt x="801" y="372"/>
                  <a:pt x="804" y="370"/>
                  <a:pt x="802" y="366"/>
                </a:cubicBezTo>
                <a:cubicBezTo>
                  <a:pt x="801" y="362"/>
                  <a:pt x="795" y="356"/>
                  <a:pt x="793" y="356"/>
                </a:cubicBezTo>
                <a:cubicBezTo>
                  <a:pt x="791" y="355"/>
                  <a:pt x="791" y="349"/>
                  <a:pt x="790" y="349"/>
                </a:cubicBezTo>
                <a:cubicBezTo>
                  <a:pt x="788" y="349"/>
                  <a:pt x="789" y="352"/>
                  <a:pt x="786" y="354"/>
                </a:cubicBezTo>
                <a:cubicBezTo>
                  <a:pt x="783" y="357"/>
                  <a:pt x="780" y="361"/>
                  <a:pt x="778" y="360"/>
                </a:cubicBezTo>
                <a:cubicBezTo>
                  <a:pt x="776" y="359"/>
                  <a:pt x="779" y="357"/>
                  <a:pt x="776" y="352"/>
                </a:cubicBezTo>
                <a:cubicBezTo>
                  <a:pt x="772" y="348"/>
                  <a:pt x="771" y="347"/>
                  <a:pt x="771" y="343"/>
                </a:cubicBezTo>
                <a:cubicBezTo>
                  <a:pt x="771" y="340"/>
                  <a:pt x="764" y="333"/>
                  <a:pt x="763" y="328"/>
                </a:cubicBezTo>
                <a:cubicBezTo>
                  <a:pt x="762" y="323"/>
                  <a:pt x="768" y="317"/>
                  <a:pt x="769" y="321"/>
                </a:cubicBezTo>
                <a:cubicBezTo>
                  <a:pt x="771" y="326"/>
                  <a:pt x="772" y="333"/>
                  <a:pt x="776" y="336"/>
                </a:cubicBezTo>
                <a:cubicBezTo>
                  <a:pt x="780" y="339"/>
                  <a:pt x="784" y="344"/>
                  <a:pt x="785" y="345"/>
                </a:cubicBezTo>
                <a:cubicBezTo>
                  <a:pt x="787" y="346"/>
                  <a:pt x="791" y="340"/>
                  <a:pt x="792" y="341"/>
                </a:cubicBezTo>
                <a:cubicBezTo>
                  <a:pt x="794" y="342"/>
                  <a:pt x="797" y="351"/>
                  <a:pt x="799" y="353"/>
                </a:cubicBezTo>
                <a:cubicBezTo>
                  <a:pt x="802" y="354"/>
                  <a:pt x="809" y="355"/>
                  <a:pt x="810" y="355"/>
                </a:cubicBezTo>
                <a:cubicBezTo>
                  <a:pt x="811" y="355"/>
                  <a:pt x="816" y="356"/>
                  <a:pt x="817" y="353"/>
                </a:cubicBezTo>
                <a:cubicBezTo>
                  <a:pt x="818" y="351"/>
                  <a:pt x="822" y="349"/>
                  <a:pt x="825" y="348"/>
                </a:cubicBezTo>
                <a:cubicBezTo>
                  <a:pt x="830" y="371"/>
                  <a:pt x="832" y="396"/>
                  <a:pt x="832" y="421"/>
                </a:cubicBezTo>
                <a:cubicBezTo>
                  <a:pt x="832" y="648"/>
                  <a:pt x="647" y="832"/>
                  <a:pt x="421" y="832"/>
                </a:cubicBezTo>
                <a:close/>
                <a:moveTo>
                  <a:pt x="153" y="225"/>
                </a:moveTo>
                <a:cubicBezTo>
                  <a:pt x="151" y="226"/>
                  <a:pt x="148" y="224"/>
                  <a:pt x="148" y="220"/>
                </a:cubicBezTo>
                <a:cubicBezTo>
                  <a:pt x="148" y="217"/>
                  <a:pt x="145" y="227"/>
                  <a:pt x="146" y="230"/>
                </a:cubicBezTo>
                <a:cubicBezTo>
                  <a:pt x="147" y="233"/>
                  <a:pt x="142" y="237"/>
                  <a:pt x="141" y="237"/>
                </a:cubicBezTo>
                <a:cubicBezTo>
                  <a:pt x="139" y="237"/>
                  <a:pt x="138" y="232"/>
                  <a:pt x="139" y="228"/>
                </a:cubicBezTo>
                <a:cubicBezTo>
                  <a:pt x="140" y="223"/>
                  <a:pt x="137" y="220"/>
                  <a:pt x="133" y="220"/>
                </a:cubicBezTo>
                <a:cubicBezTo>
                  <a:pt x="129" y="221"/>
                  <a:pt x="126" y="226"/>
                  <a:pt x="125" y="227"/>
                </a:cubicBezTo>
                <a:cubicBezTo>
                  <a:pt x="123" y="229"/>
                  <a:pt x="122" y="237"/>
                  <a:pt x="123" y="239"/>
                </a:cubicBezTo>
                <a:cubicBezTo>
                  <a:pt x="123" y="241"/>
                  <a:pt x="123" y="248"/>
                  <a:pt x="119" y="248"/>
                </a:cubicBezTo>
                <a:cubicBezTo>
                  <a:pt x="115" y="248"/>
                  <a:pt x="117" y="239"/>
                  <a:pt x="117" y="236"/>
                </a:cubicBezTo>
                <a:cubicBezTo>
                  <a:pt x="118" y="233"/>
                  <a:pt x="117" y="226"/>
                  <a:pt x="119" y="222"/>
                </a:cubicBezTo>
                <a:cubicBezTo>
                  <a:pt x="120" y="218"/>
                  <a:pt x="125" y="216"/>
                  <a:pt x="128" y="215"/>
                </a:cubicBezTo>
                <a:cubicBezTo>
                  <a:pt x="131" y="215"/>
                  <a:pt x="138" y="217"/>
                  <a:pt x="139" y="217"/>
                </a:cubicBezTo>
                <a:cubicBezTo>
                  <a:pt x="140" y="216"/>
                  <a:pt x="146" y="216"/>
                  <a:pt x="149" y="216"/>
                </a:cubicBezTo>
                <a:cubicBezTo>
                  <a:pt x="151" y="216"/>
                  <a:pt x="155" y="225"/>
                  <a:pt x="153" y="225"/>
                </a:cubicBezTo>
                <a:close/>
                <a:moveTo>
                  <a:pt x="160" y="226"/>
                </a:moveTo>
                <a:cubicBezTo>
                  <a:pt x="161" y="227"/>
                  <a:pt x="170" y="224"/>
                  <a:pt x="171" y="227"/>
                </a:cubicBezTo>
                <a:cubicBezTo>
                  <a:pt x="173" y="229"/>
                  <a:pt x="169" y="230"/>
                  <a:pt x="165" y="232"/>
                </a:cubicBezTo>
                <a:cubicBezTo>
                  <a:pt x="161" y="234"/>
                  <a:pt x="160" y="234"/>
                  <a:pt x="158" y="237"/>
                </a:cubicBezTo>
                <a:cubicBezTo>
                  <a:pt x="156" y="239"/>
                  <a:pt x="151" y="241"/>
                  <a:pt x="148" y="244"/>
                </a:cubicBezTo>
                <a:cubicBezTo>
                  <a:pt x="146" y="247"/>
                  <a:pt x="141" y="249"/>
                  <a:pt x="141" y="247"/>
                </a:cubicBezTo>
                <a:cubicBezTo>
                  <a:pt x="140" y="244"/>
                  <a:pt x="141" y="245"/>
                  <a:pt x="142" y="244"/>
                </a:cubicBezTo>
                <a:cubicBezTo>
                  <a:pt x="142" y="242"/>
                  <a:pt x="149" y="238"/>
                  <a:pt x="149" y="238"/>
                </a:cubicBezTo>
                <a:cubicBezTo>
                  <a:pt x="149" y="238"/>
                  <a:pt x="159" y="226"/>
                  <a:pt x="160" y="226"/>
                </a:cubicBezTo>
                <a:close/>
                <a:moveTo>
                  <a:pt x="129" y="212"/>
                </a:moveTo>
                <a:cubicBezTo>
                  <a:pt x="128" y="212"/>
                  <a:pt x="124" y="211"/>
                  <a:pt x="121" y="211"/>
                </a:cubicBezTo>
                <a:cubicBezTo>
                  <a:pt x="117" y="212"/>
                  <a:pt x="118" y="209"/>
                  <a:pt x="117" y="209"/>
                </a:cubicBezTo>
                <a:cubicBezTo>
                  <a:pt x="115" y="210"/>
                  <a:pt x="111" y="211"/>
                  <a:pt x="109" y="213"/>
                </a:cubicBezTo>
                <a:cubicBezTo>
                  <a:pt x="107" y="214"/>
                  <a:pt x="103" y="215"/>
                  <a:pt x="103" y="212"/>
                </a:cubicBezTo>
                <a:cubicBezTo>
                  <a:pt x="104" y="208"/>
                  <a:pt x="105" y="209"/>
                  <a:pt x="110" y="206"/>
                </a:cubicBezTo>
                <a:cubicBezTo>
                  <a:pt x="115" y="203"/>
                  <a:pt x="121" y="196"/>
                  <a:pt x="123" y="199"/>
                </a:cubicBezTo>
                <a:cubicBezTo>
                  <a:pt x="132" y="205"/>
                  <a:pt x="132" y="205"/>
                  <a:pt x="132" y="205"/>
                </a:cubicBezTo>
                <a:cubicBezTo>
                  <a:pt x="134" y="205"/>
                  <a:pt x="131" y="211"/>
                  <a:pt x="129" y="212"/>
                </a:cubicBezTo>
                <a:close/>
                <a:moveTo>
                  <a:pt x="704" y="499"/>
                </a:moveTo>
                <a:cubicBezTo>
                  <a:pt x="706" y="503"/>
                  <a:pt x="700" y="517"/>
                  <a:pt x="696" y="516"/>
                </a:cubicBezTo>
                <a:cubicBezTo>
                  <a:pt x="693" y="515"/>
                  <a:pt x="695" y="503"/>
                  <a:pt x="696" y="501"/>
                </a:cubicBezTo>
                <a:cubicBezTo>
                  <a:pt x="697" y="498"/>
                  <a:pt x="704" y="497"/>
                  <a:pt x="704" y="499"/>
                </a:cubicBezTo>
                <a:close/>
                <a:moveTo>
                  <a:pt x="480" y="167"/>
                </a:moveTo>
                <a:cubicBezTo>
                  <a:pt x="481" y="171"/>
                  <a:pt x="483" y="173"/>
                  <a:pt x="480" y="175"/>
                </a:cubicBezTo>
                <a:cubicBezTo>
                  <a:pt x="478" y="176"/>
                  <a:pt x="481" y="182"/>
                  <a:pt x="485" y="183"/>
                </a:cubicBezTo>
                <a:cubicBezTo>
                  <a:pt x="488" y="183"/>
                  <a:pt x="492" y="180"/>
                  <a:pt x="495" y="179"/>
                </a:cubicBezTo>
                <a:cubicBezTo>
                  <a:pt x="498" y="177"/>
                  <a:pt x="503" y="175"/>
                  <a:pt x="503" y="170"/>
                </a:cubicBezTo>
                <a:cubicBezTo>
                  <a:pt x="502" y="166"/>
                  <a:pt x="501" y="162"/>
                  <a:pt x="499" y="160"/>
                </a:cubicBezTo>
                <a:cubicBezTo>
                  <a:pt x="498" y="158"/>
                  <a:pt x="494" y="158"/>
                  <a:pt x="492" y="158"/>
                </a:cubicBezTo>
                <a:cubicBezTo>
                  <a:pt x="488" y="159"/>
                  <a:pt x="488" y="163"/>
                  <a:pt x="485" y="163"/>
                </a:cubicBezTo>
                <a:cubicBezTo>
                  <a:pt x="482" y="163"/>
                  <a:pt x="479" y="164"/>
                  <a:pt x="480" y="167"/>
                </a:cubicBezTo>
                <a:close/>
                <a:moveTo>
                  <a:pt x="279" y="93"/>
                </a:moveTo>
                <a:cubicBezTo>
                  <a:pt x="276" y="97"/>
                  <a:pt x="278" y="96"/>
                  <a:pt x="280" y="96"/>
                </a:cubicBezTo>
                <a:cubicBezTo>
                  <a:pt x="281" y="96"/>
                  <a:pt x="282" y="95"/>
                  <a:pt x="284" y="95"/>
                </a:cubicBezTo>
                <a:cubicBezTo>
                  <a:pt x="283" y="92"/>
                  <a:pt x="281" y="90"/>
                  <a:pt x="279" y="93"/>
                </a:cubicBezTo>
                <a:close/>
                <a:moveTo>
                  <a:pt x="506" y="162"/>
                </a:moveTo>
                <a:cubicBezTo>
                  <a:pt x="510" y="164"/>
                  <a:pt x="520" y="167"/>
                  <a:pt x="516" y="168"/>
                </a:cubicBezTo>
                <a:cubicBezTo>
                  <a:pt x="513" y="170"/>
                  <a:pt x="503" y="179"/>
                  <a:pt x="502" y="182"/>
                </a:cubicBezTo>
                <a:cubicBezTo>
                  <a:pt x="501" y="185"/>
                  <a:pt x="514" y="184"/>
                  <a:pt x="514" y="184"/>
                </a:cubicBezTo>
                <a:cubicBezTo>
                  <a:pt x="514" y="184"/>
                  <a:pt x="511" y="188"/>
                  <a:pt x="514" y="189"/>
                </a:cubicBezTo>
                <a:cubicBezTo>
                  <a:pt x="516" y="190"/>
                  <a:pt x="517" y="185"/>
                  <a:pt x="521" y="185"/>
                </a:cubicBezTo>
                <a:cubicBezTo>
                  <a:pt x="524" y="186"/>
                  <a:pt x="531" y="188"/>
                  <a:pt x="535" y="188"/>
                </a:cubicBezTo>
                <a:cubicBezTo>
                  <a:pt x="538" y="188"/>
                  <a:pt x="544" y="183"/>
                  <a:pt x="543" y="180"/>
                </a:cubicBezTo>
                <a:cubicBezTo>
                  <a:pt x="542" y="177"/>
                  <a:pt x="538" y="171"/>
                  <a:pt x="534" y="169"/>
                </a:cubicBezTo>
                <a:cubicBezTo>
                  <a:pt x="530" y="167"/>
                  <a:pt x="525" y="158"/>
                  <a:pt x="522" y="156"/>
                </a:cubicBezTo>
                <a:cubicBezTo>
                  <a:pt x="519" y="154"/>
                  <a:pt x="531" y="149"/>
                  <a:pt x="528" y="145"/>
                </a:cubicBezTo>
                <a:cubicBezTo>
                  <a:pt x="525" y="142"/>
                  <a:pt x="516" y="144"/>
                  <a:pt x="512" y="141"/>
                </a:cubicBezTo>
                <a:cubicBezTo>
                  <a:pt x="508" y="139"/>
                  <a:pt x="505" y="141"/>
                  <a:pt x="503" y="144"/>
                </a:cubicBezTo>
                <a:cubicBezTo>
                  <a:pt x="501" y="147"/>
                  <a:pt x="499" y="144"/>
                  <a:pt x="496" y="144"/>
                </a:cubicBezTo>
                <a:cubicBezTo>
                  <a:pt x="492" y="146"/>
                  <a:pt x="494" y="150"/>
                  <a:pt x="496" y="153"/>
                </a:cubicBezTo>
                <a:cubicBezTo>
                  <a:pt x="498" y="155"/>
                  <a:pt x="501" y="160"/>
                  <a:pt x="506" y="162"/>
                </a:cubicBezTo>
                <a:close/>
                <a:moveTo>
                  <a:pt x="454" y="114"/>
                </a:moveTo>
                <a:cubicBezTo>
                  <a:pt x="455" y="117"/>
                  <a:pt x="457" y="119"/>
                  <a:pt x="462" y="117"/>
                </a:cubicBezTo>
                <a:cubicBezTo>
                  <a:pt x="467" y="116"/>
                  <a:pt x="471" y="115"/>
                  <a:pt x="472" y="114"/>
                </a:cubicBezTo>
                <a:cubicBezTo>
                  <a:pt x="473" y="112"/>
                  <a:pt x="481" y="112"/>
                  <a:pt x="481" y="112"/>
                </a:cubicBezTo>
                <a:cubicBezTo>
                  <a:pt x="481" y="112"/>
                  <a:pt x="487" y="107"/>
                  <a:pt x="485" y="105"/>
                </a:cubicBezTo>
                <a:cubicBezTo>
                  <a:pt x="482" y="103"/>
                  <a:pt x="477" y="102"/>
                  <a:pt x="474" y="101"/>
                </a:cubicBezTo>
                <a:cubicBezTo>
                  <a:pt x="472" y="101"/>
                  <a:pt x="469" y="103"/>
                  <a:pt x="463" y="103"/>
                </a:cubicBezTo>
                <a:cubicBezTo>
                  <a:pt x="458" y="103"/>
                  <a:pt x="454" y="105"/>
                  <a:pt x="452" y="103"/>
                </a:cubicBezTo>
                <a:cubicBezTo>
                  <a:pt x="449" y="101"/>
                  <a:pt x="440" y="99"/>
                  <a:pt x="439" y="101"/>
                </a:cubicBezTo>
                <a:cubicBezTo>
                  <a:pt x="438" y="103"/>
                  <a:pt x="435" y="103"/>
                  <a:pt x="438" y="107"/>
                </a:cubicBezTo>
                <a:cubicBezTo>
                  <a:pt x="440" y="111"/>
                  <a:pt x="442" y="113"/>
                  <a:pt x="444" y="113"/>
                </a:cubicBezTo>
                <a:cubicBezTo>
                  <a:pt x="446" y="112"/>
                  <a:pt x="453" y="112"/>
                  <a:pt x="454" y="114"/>
                </a:cubicBezTo>
                <a:close/>
                <a:moveTo>
                  <a:pt x="213" y="386"/>
                </a:moveTo>
                <a:cubicBezTo>
                  <a:pt x="209" y="387"/>
                  <a:pt x="210" y="396"/>
                  <a:pt x="215" y="395"/>
                </a:cubicBezTo>
                <a:cubicBezTo>
                  <a:pt x="219" y="393"/>
                  <a:pt x="217" y="385"/>
                  <a:pt x="213" y="386"/>
                </a:cubicBezTo>
                <a:close/>
                <a:moveTo>
                  <a:pt x="193" y="379"/>
                </a:moveTo>
                <a:cubicBezTo>
                  <a:pt x="190" y="378"/>
                  <a:pt x="186" y="379"/>
                  <a:pt x="184" y="379"/>
                </a:cubicBezTo>
                <a:cubicBezTo>
                  <a:pt x="181" y="380"/>
                  <a:pt x="174" y="388"/>
                  <a:pt x="174" y="388"/>
                </a:cubicBezTo>
                <a:cubicBezTo>
                  <a:pt x="174" y="388"/>
                  <a:pt x="178" y="389"/>
                  <a:pt x="181" y="389"/>
                </a:cubicBezTo>
                <a:cubicBezTo>
                  <a:pt x="184" y="389"/>
                  <a:pt x="186" y="391"/>
                  <a:pt x="189" y="393"/>
                </a:cubicBezTo>
                <a:cubicBezTo>
                  <a:pt x="191" y="395"/>
                  <a:pt x="196" y="391"/>
                  <a:pt x="198" y="391"/>
                </a:cubicBezTo>
                <a:cubicBezTo>
                  <a:pt x="199" y="391"/>
                  <a:pt x="202" y="397"/>
                  <a:pt x="202" y="390"/>
                </a:cubicBezTo>
                <a:cubicBezTo>
                  <a:pt x="202" y="383"/>
                  <a:pt x="197" y="380"/>
                  <a:pt x="193" y="379"/>
                </a:cubicBezTo>
                <a:close/>
                <a:moveTo>
                  <a:pt x="157" y="353"/>
                </a:moveTo>
                <a:cubicBezTo>
                  <a:pt x="161" y="352"/>
                  <a:pt x="159" y="347"/>
                  <a:pt x="155" y="348"/>
                </a:cubicBezTo>
                <a:cubicBezTo>
                  <a:pt x="152" y="348"/>
                  <a:pt x="152" y="354"/>
                  <a:pt x="157" y="353"/>
                </a:cubicBezTo>
                <a:close/>
                <a:moveTo>
                  <a:pt x="157" y="392"/>
                </a:moveTo>
                <a:cubicBezTo>
                  <a:pt x="153" y="393"/>
                  <a:pt x="154" y="402"/>
                  <a:pt x="158" y="401"/>
                </a:cubicBezTo>
                <a:cubicBezTo>
                  <a:pt x="163" y="399"/>
                  <a:pt x="161" y="391"/>
                  <a:pt x="157" y="392"/>
                </a:cubicBezTo>
                <a:close/>
                <a:moveTo>
                  <a:pt x="161" y="370"/>
                </a:moveTo>
                <a:cubicBezTo>
                  <a:pt x="159" y="371"/>
                  <a:pt x="152" y="366"/>
                  <a:pt x="149" y="363"/>
                </a:cubicBezTo>
                <a:cubicBezTo>
                  <a:pt x="146" y="359"/>
                  <a:pt x="140" y="359"/>
                  <a:pt x="138" y="359"/>
                </a:cubicBezTo>
                <a:cubicBezTo>
                  <a:pt x="135" y="359"/>
                  <a:pt x="126" y="363"/>
                  <a:pt x="126" y="363"/>
                </a:cubicBezTo>
                <a:cubicBezTo>
                  <a:pt x="125" y="368"/>
                  <a:pt x="129" y="367"/>
                  <a:pt x="134" y="367"/>
                </a:cubicBezTo>
                <a:cubicBezTo>
                  <a:pt x="139" y="367"/>
                  <a:pt x="147" y="365"/>
                  <a:pt x="149" y="368"/>
                </a:cubicBezTo>
                <a:cubicBezTo>
                  <a:pt x="150" y="371"/>
                  <a:pt x="158" y="375"/>
                  <a:pt x="160" y="377"/>
                </a:cubicBezTo>
                <a:cubicBezTo>
                  <a:pt x="162" y="379"/>
                  <a:pt x="168" y="380"/>
                  <a:pt x="169" y="377"/>
                </a:cubicBezTo>
                <a:cubicBezTo>
                  <a:pt x="169" y="375"/>
                  <a:pt x="164" y="369"/>
                  <a:pt x="161" y="370"/>
                </a:cubicBezTo>
                <a:close/>
              </a:path>
            </a:pathLst>
          </a:custGeom>
          <a:solidFill>
            <a:schemeClr val="bg1">
              <a:lumMod val="50000"/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 bwMode="black">
          <a:xfrm>
            <a:off x="1811508" y="2177483"/>
            <a:ext cx="1483098" cy="44563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spc="-20" dirty="0" smtClean="0">
                <a:latin typeface="+mj-lt"/>
              </a:rPr>
              <a:t>Research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black">
          <a:xfrm>
            <a:off x="1964697" y="3482416"/>
            <a:ext cx="1120435" cy="44563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spc="-20" dirty="0" err="1" smtClean="0">
                <a:latin typeface="+mj-lt"/>
              </a:rPr>
              <a:t>Kaggle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 bwMode="black">
          <a:xfrm>
            <a:off x="1811508" y="4718804"/>
            <a:ext cx="2046907" cy="44563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spc="-20" dirty="0" smtClean="0">
                <a:latin typeface="+mj-lt"/>
              </a:rPr>
              <a:t>Data Sources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851660"/>
            <a:ext cx="2286000" cy="109728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282676"/>
            <a:ext cx="2286000" cy="845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4370121"/>
            <a:ext cx="2286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3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3: </a:t>
            </a:r>
            <a:r>
              <a:rPr lang="en-US" dirty="0" smtClean="0"/>
              <a:t>Product Sentiment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224A-7DB6-4720-A7C6-078C70AC9D3A}" type="slidenum">
              <a:rPr lang="en-US" smtClean="0"/>
              <a:t>7</a:t>
            </a:fld>
            <a:endParaRPr lang="en-US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 rot="547283">
            <a:off x="1770180" y="2426427"/>
            <a:ext cx="2003664" cy="1847124"/>
          </a:xfrm>
          <a:custGeom>
            <a:avLst/>
            <a:gdLst>
              <a:gd name="T0" fmla="*/ 340 w 423"/>
              <a:gd name="T1" fmla="*/ 339 h 419"/>
              <a:gd name="T2" fmla="*/ 423 w 423"/>
              <a:gd name="T3" fmla="*/ 182 h 419"/>
              <a:gd name="T4" fmla="*/ 210 w 423"/>
              <a:gd name="T5" fmla="*/ 10 h 419"/>
              <a:gd name="T6" fmla="*/ 0 w 423"/>
              <a:gd name="T7" fmla="*/ 197 h 419"/>
              <a:gd name="T8" fmla="*/ 210 w 423"/>
              <a:gd name="T9" fmla="*/ 384 h 419"/>
              <a:gd name="T10" fmla="*/ 262 w 423"/>
              <a:gd name="T11" fmla="*/ 377 h 419"/>
              <a:gd name="T12" fmla="*/ 382 w 423"/>
              <a:gd name="T13" fmla="*/ 419 h 419"/>
              <a:gd name="T14" fmla="*/ 340 w 423"/>
              <a:gd name="T15" fmla="*/ 339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3" h="419">
                <a:moveTo>
                  <a:pt x="340" y="339"/>
                </a:moveTo>
                <a:cubicBezTo>
                  <a:pt x="390" y="300"/>
                  <a:pt x="423" y="242"/>
                  <a:pt x="423" y="182"/>
                </a:cubicBezTo>
                <a:cubicBezTo>
                  <a:pt x="423" y="79"/>
                  <a:pt x="332" y="0"/>
                  <a:pt x="210" y="10"/>
                </a:cubicBezTo>
                <a:cubicBezTo>
                  <a:pt x="95" y="20"/>
                  <a:pt x="0" y="94"/>
                  <a:pt x="0" y="197"/>
                </a:cubicBezTo>
                <a:cubicBezTo>
                  <a:pt x="0" y="300"/>
                  <a:pt x="94" y="384"/>
                  <a:pt x="210" y="384"/>
                </a:cubicBezTo>
                <a:cubicBezTo>
                  <a:pt x="228" y="384"/>
                  <a:pt x="245" y="381"/>
                  <a:pt x="262" y="377"/>
                </a:cubicBezTo>
                <a:cubicBezTo>
                  <a:pt x="291" y="391"/>
                  <a:pt x="337" y="409"/>
                  <a:pt x="382" y="419"/>
                </a:cubicBezTo>
                <a:cubicBezTo>
                  <a:pt x="363" y="400"/>
                  <a:pt x="350" y="370"/>
                  <a:pt x="340" y="33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 rot="585448">
            <a:off x="3481491" y="2439712"/>
            <a:ext cx="2073672" cy="1841542"/>
          </a:xfrm>
          <a:custGeom>
            <a:avLst/>
            <a:gdLst>
              <a:gd name="T0" fmla="*/ 348 w 412"/>
              <a:gd name="T1" fmla="*/ 332 h 418"/>
              <a:gd name="T2" fmla="*/ 407 w 412"/>
              <a:gd name="T3" fmla="*/ 180 h 418"/>
              <a:gd name="T4" fmla="*/ 205 w 412"/>
              <a:gd name="T5" fmla="*/ 10 h 418"/>
              <a:gd name="T6" fmla="*/ 0 w 412"/>
              <a:gd name="T7" fmla="*/ 201 h 418"/>
              <a:gd name="T8" fmla="*/ 205 w 412"/>
              <a:gd name="T9" fmla="*/ 392 h 418"/>
              <a:gd name="T10" fmla="*/ 288 w 412"/>
              <a:gd name="T11" fmla="*/ 370 h 418"/>
              <a:gd name="T12" fmla="*/ 384 w 412"/>
              <a:gd name="T13" fmla="*/ 418 h 418"/>
              <a:gd name="T14" fmla="*/ 348 w 412"/>
              <a:gd name="T15" fmla="*/ 332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2" h="418">
                <a:moveTo>
                  <a:pt x="348" y="332"/>
                </a:moveTo>
                <a:cubicBezTo>
                  <a:pt x="392" y="291"/>
                  <a:pt x="412" y="236"/>
                  <a:pt x="407" y="180"/>
                </a:cubicBezTo>
                <a:cubicBezTo>
                  <a:pt x="398" y="90"/>
                  <a:pt x="337" y="21"/>
                  <a:pt x="205" y="10"/>
                </a:cubicBezTo>
                <a:cubicBezTo>
                  <a:pt x="82" y="0"/>
                  <a:pt x="0" y="96"/>
                  <a:pt x="0" y="201"/>
                </a:cubicBezTo>
                <a:cubicBezTo>
                  <a:pt x="0" y="307"/>
                  <a:pt x="93" y="405"/>
                  <a:pt x="205" y="392"/>
                </a:cubicBezTo>
                <a:cubicBezTo>
                  <a:pt x="236" y="389"/>
                  <a:pt x="264" y="381"/>
                  <a:pt x="288" y="370"/>
                </a:cubicBezTo>
                <a:cubicBezTo>
                  <a:pt x="318" y="390"/>
                  <a:pt x="356" y="412"/>
                  <a:pt x="384" y="418"/>
                </a:cubicBezTo>
                <a:cubicBezTo>
                  <a:pt x="365" y="399"/>
                  <a:pt x="354" y="363"/>
                  <a:pt x="348" y="33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75000"/>
                </a:schemeClr>
              </a:gs>
              <a:gs pos="100000">
                <a:schemeClr val="accent3">
                  <a:alpha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 rot="21064990" flipH="1">
            <a:off x="5308601" y="2412055"/>
            <a:ext cx="1916308" cy="2055292"/>
          </a:xfrm>
          <a:custGeom>
            <a:avLst/>
            <a:gdLst>
              <a:gd name="T0" fmla="*/ 428 w 428"/>
              <a:gd name="T1" fmla="*/ 205 h 495"/>
              <a:gd name="T2" fmla="*/ 213 w 428"/>
              <a:gd name="T3" fmla="*/ 12 h 495"/>
              <a:gd name="T4" fmla="*/ 0 w 428"/>
              <a:gd name="T5" fmla="*/ 211 h 495"/>
              <a:gd name="T6" fmla="*/ 213 w 428"/>
              <a:gd name="T7" fmla="*/ 410 h 495"/>
              <a:gd name="T8" fmla="*/ 213 w 428"/>
              <a:gd name="T9" fmla="*/ 410 h 495"/>
              <a:gd name="T10" fmla="*/ 280 w 428"/>
              <a:gd name="T11" fmla="*/ 495 h 495"/>
              <a:gd name="T12" fmla="*/ 282 w 428"/>
              <a:gd name="T13" fmla="*/ 397 h 495"/>
              <a:gd name="T14" fmla="*/ 428 w 428"/>
              <a:gd name="T15" fmla="*/ 205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8" h="495">
                <a:moveTo>
                  <a:pt x="428" y="205"/>
                </a:moveTo>
                <a:cubicBezTo>
                  <a:pt x="428" y="95"/>
                  <a:pt x="368" y="28"/>
                  <a:pt x="213" y="12"/>
                </a:cubicBezTo>
                <a:cubicBezTo>
                  <a:pt x="96" y="0"/>
                  <a:pt x="0" y="101"/>
                  <a:pt x="0" y="211"/>
                </a:cubicBezTo>
                <a:cubicBezTo>
                  <a:pt x="0" y="321"/>
                  <a:pt x="96" y="420"/>
                  <a:pt x="213" y="410"/>
                </a:cubicBezTo>
                <a:cubicBezTo>
                  <a:pt x="213" y="410"/>
                  <a:pt x="213" y="410"/>
                  <a:pt x="213" y="410"/>
                </a:cubicBezTo>
                <a:cubicBezTo>
                  <a:pt x="233" y="444"/>
                  <a:pt x="256" y="475"/>
                  <a:pt x="280" y="495"/>
                </a:cubicBezTo>
                <a:cubicBezTo>
                  <a:pt x="277" y="464"/>
                  <a:pt x="277" y="433"/>
                  <a:pt x="282" y="397"/>
                </a:cubicBezTo>
                <a:cubicBezTo>
                  <a:pt x="378" y="368"/>
                  <a:pt x="428" y="296"/>
                  <a:pt x="428" y="20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alpha val="75000"/>
                </a:schemeClr>
              </a:gs>
              <a:gs pos="100000">
                <a:schemeClr val="accent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4" name="Group 4"/>
          <p:cNvGrpSpPr>
            <a:grpSpLocks noChangeAspect="1"/>
          </p:cNvGrpSpPr>
          <p:nvPr/>
        </p:nvGrpSpPr>
        <p:grpSpPr bwMode="auto">
          <a:xfrm>
            <a:off x="3330585" y="4534901"/>
            <a:ext cx="663766" cy="1317625"/>
            <a:chOff x="1506" y="3505"/>
            <a:chExt cx="871" cy="1729"/>
          </a:xfrm>
          <a:solidFill>
            <a:schemeClr val="accent2"/>
          </a:solidFill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1777" y="3505"/>
              <a:ext cx="329" cy="325"/>
            </a:xfrm>
            <a:custGeom>
              <a:avLst/>
              <a:gdLst>
                <a:gd name="T0" fmla="*/ 69 w 138"/>
                <a:gd name="T1" fmla="*/ 137 h 137"/>
                <a:gd name="T2" fmla="*/ 0 w 138"/>
                <a:gd name="T3" fmla="*/ 68 h 137"/>
                <a:gd name="T4" fmla="*/ 69 w 138"/>
                <a:gd name="T5" fmla="*/ 0 h 137"/>
                <a:gd name="T6" fmla="*/ 138 w 138"/>
                <a:gd name="T7" fmla="*/ 68 h 137"/>
                <a:gd name="T8" fmla="*/ 69 w 138"/>
                <a:gd name="T9" fmla="*/ 137 h 137"/>
                <a:gd name="T10" fmla="*/ 69 w 138"/>
                <a:gd name="T11" fmla="*/ 14 h 137"/>
                <a:gd name="T12" fmla="*/ 14 w 138"/>
                <a:gd name="T13" fmla="*/ 68 h 137"/>
                <a:gd name="T14" fmla="*/ 69 w 138"/>
                <a:gd name="T15" fmla="*/ 123 h 137"/>
                <a:gd name="T16" fmla="*/ 124 w 138"/>
                <a:gd name="T17" fmla="*/ 68 h 137"/>
                <a:gd name="T18" fmla="*/ 69 w 138"/>
                <a:gd name="T19" fmla="*/ 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" h="137">
                  <a:moveTo>
                    <a:pt x="69" y="137"/>
                  </a:moveTo>
                  <a:cubicBezTo>
                    <a:pt x="31" y="137"/>
                    <a:pt x="0" y="106"/>
                    <a:pt x="0" y="68"/>
                  </a:cubicBezTo>
                  <a:cubicBezTo>
                    <a:pt x="0" y="30"/>
                    <a:pt x="31" y="0"/>
                    <a:pt x="69" y="0"/>
                  </a:cubicBezTo>
                  <a:cubicBezTo>
                    <a:pt x="107" y="0"/>
                    <a:pt x="138" y="30"/>
                    <a:pt x="138" y="68"/>
                  </a:cubicBezTo>
                  <a:cubicBezTo>
                    <a:pt x="138" y="106"/>
                    <a:pt x="107" y="137"/>
                    <a:pt x="69" y="137"/>
                  </a:cubicBezTo>
                  <a:close/>
                  <a:moveTo>
                    <a:pt x="69" y="14"/>
                  </a:moveTo>
                  <a:cubicBezTo>
                    <a:pt x="39" y="14"/>
                    <a:pt x="14" y="38"/>
                    <a:pt x="14" y="68"/>
                  </a:cubicBezTo>
                  <a:cubicBezTo>
                    <a:pt x="14" y="99"/>
                    <a:pt x="39" y="123"/>
                    <a:pt x="69" y="123"/>
                  </a:cubicBezTo>
                  <a:cubicBezTo>
                    <a:pt x="100" y="123"/>
                    <a:pt x="124" y="99"/>
                    <a:pt x="124" y="68"/>
                  </a:cubicBezTo>
                  <a:cubicBezTo>
                    <a:pt x="124" y="38"/>
                    <a:pt x="100" y="14"/>
                    <a:pt x="6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/>
            <p:cNvSpPr>
              <a:spLocks noEditPoints="1"/>
            </p:cNvSpPr>
            <p:nvPr/>
          </p:nvSpPr>
          <p:spPr bwMode="auto">
            <a:xfrm>
              <a:off x="1506" y="3870"/>
              <a:ext cx="871" cy="1364"/>
            </a:xfrm>
            <a:custGeom>
              <a:avLst/>
              <a:gdLst>
                <a:gd name="T0" fmla="*/ 205 w 366"/>
                <a:gd name="T1" fmla="*/ 547 h 575"/>
                <a:gd name="T2" fmla="*/ 161 w 366"/>
                <a:gd name="T3" fmla="*/ 547 h 575"/>
                <a:gd name="T4" fmla="*/ 95 w 366"/>
                <a:gd name="T5" fmla="*/ 547 h 575"/>
                <a:gd name="T6" fmla="*/ 105 w 366"/>
                <a:gd name="T7" fmla="*/ 161 h 575"/>
                <a:gd name="T8" fmla="*/ 31 w 366"/>
                <a:gd name="T9" fmla="*/ 287 h 575"/>
                <a:gd name="T10" fmla="*/ 4 w 366"/>
                <a:gd name="T11" fmla="*/ 254 h 575"/>
                <a:gd name="T12" fmla="*/ 12 w 366"/>
                <a:gd name="T13" fmla="*/ 228 h 575"/>
                <a:gd name="T14" fmla="*/ 183 w 366"/>
                <a:gd name="T15" fmla="*/ 0 h 575"/>
                <a:gd name="T16" fmla="*/ 354 w 366"/>
                <a:gd name="T17" fmla="*/ 228 h 575"/>
                <a:gd name="T18" fmla="*/ 363 w 366"/>
                <a:gd name="T19" fmla="*/ 254 h 575"/>
                <a:gd name="T20" fmla="*/ 335 w 366"/>
                <a:gd name="T21" fmla="*/ 287 h 575"/>
                <a:gd name="T22" fmla="*/ 262 w 366"/>
                <a:gd name="T23" fmla="*/ 161 h 575"/>
                <a:gd name="T24" fmla="*/ 271 w 366"/>
                <a:gd name="T25" fmla="*/ 547 h 575"/>
                <a:gd name="T26" fmla="*/ 238 w 366"/>
                <a:gd name="T27" fmla="*/ 575 h 575"/>
                <a:gd name="T28" fmla="*/ 190 w 366"/>
                <a:gd name="T29" fmla="*/ 299 h 575"/>
                <a:gd name="T30" fmla="*/ 238 w 366"/>
                <a:gd name="T31" fmla="*/ 561 h 575"/>
                <a:gd name="T32" fmla="*/ 238 w 366"/>
                <a:gd name="T33" fmla="*/ 561 h 575"/>
                <a:gd name="T34" fmla="*/ 257 w 366"/>
                <a:gd name="T35" fmla="*/ 546 h 575"/>
                <a:gd name="T36" fmla="*/ 256 w 366"/>
                <a:gd name="T37" fmla="*/ 481 h 575"/>
                <a:gd name="T38" fmla="*/ 247 w 366"/>
                <a:gd name="T39" fmla="*/ 127 h 575"/>
                <a:gd name="T40" fmla="*/ 260 w 366"/>
                <a:gd name="T41" fmla="*/ 124 h 575"/>
                <a:gd name="T42" fmla="*/ 335 w 366"/>
                <a:gd name="T43" fmla="*/ 273 h 575"/>
                <a:gd name="T44" fmla="*/ 350 w 366"/>
                <a:gd name="T45" fmla="*/ 258 h 575"/>
                <a:gd name="T46" fmla="*/ 347 w 366"/>
                <a:gd name="T47" fmla="*/ 251 h 575"/>
                <a:gd name="T48" fmla="*/ 279 w 366"/>
                <a:gd name="T49" fmla="*/ 50 h 575"/>
                <a:gd name="T50" fmla="*/ 88 w 366"/>
                <a:gd name="T51" fmla="*/ 50 h 575"/>
                <a:gd name="T52" fmla="*/ 19 w 366"/>
                <a:gd name="T53" fmla="*/ 251 h 575"/>
                <a:gd name="T54" fmla="*/ 17 w 366"/>
                <a:gd name="T55" fmla="*/ 258 h 575"/>
                <a:gd name="T56" fmla="*/ 31 w 366"/>
                <a:gd name="T57" fmla="*/ 273 h 575"/>
                <a:gd name="T58" fmla="*/ 107 w 366"/>
                <a:gd name="T59" fmla="*/ 124 h 575"/>
                <a:gd name="T60" fmla="*/ 120 w 366"/>
                <a:gd name="T61" fmla="*/ 127 h 575"/>
                <a:gd name="T62" fmla="*/ 111 w 366"/>
                <a:gd name="T63" fmla="*/ 481 h 575"/>
                <a:gd name="T64" fmla="*/ 110 w 366"/>
                <a:gd name="T65" fmla="*/ 542 h 575"/>
                <a:gd name="T66" fmla="*/ 128 w 366"/>
                <a:gd name="T67" fmla="*/ 561 h 575"/>
                <a:gd name="T68" fmla="*/ 176 w 366"/>
                <a:gd name="T69" fmla="*/ 299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575">
                  <a:moveTo>
                    <a:pt x="238" y="575"/>
                  </a:moveTo>
                  <a:cubicBezTo>
                    <a:pt x="221" y="575"/>
                    <a:pt x="207" y="562"/>
                    <a:pt x="205" y="547"/>
                  </a:cubicBezTo>
                  <a:cubicBezTo>
                    <a:pt x="183" y="360"/>
                    <a:pt x="183" y="360"/>
                    <a:pt x="183" y="360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0" y="562"/>
                    <a:pt x="146" y="575"/>
                    <a:pt x="128" y="575"/>
                  </a:cubicBezTo>
                  <a:cubicBezTo>
                    <a:pt x="111" y="575"/>
                    <a:pt x="97" y="562"/>
                    <a:pt x="95" y="547"/>
                  </a:cubicBezTo>
                  <a:cubicBezTo>
                    <a:pt x="95" y="546"/>
                    <a:pt x="95" y="546"/>
                    <a:pt x="95" y="545"/>
                  </a:cubicBezTo>
                  <a:cubicBezTo>
                    <a:pt x="96" y="536"/>
                    <a:pt x="102" y="307"/>
                    <a:pt x="105" y="161"/>
                  </a:cubicBezTo>
                  <a:cubicBezTo>
                    <a:pt x="55" y="272"/>
                    <a:pt x="55" y="272"/>
                    <a:pt x="55" y="272"/>
                  </a:cubicBezTo>
                  <a:cubicBezTo>
                    <a:pt x="51" y="281"/>
                    <a:pt x="42" y="287"/>
                    <a:pt x="31" y="287"/>
                  </a:cubicBezTo>
                  <a:cubicBezTo>
                    <a:pt x="28" y="287"/>
                    <a:pt x="25" y="286"/>
                    <a:pt x="22" y="285"/>
                  </a:cubicBezTo>
                  <a:cubicBezTo>
                    <a:pt x="8" y="280"/>
                    <a:pt x="0" y="267"/>
                    <a:pt x="4" y="254"/>
                  </a:cubicBezTo>
                  <a:cubicBezTo>
                    <a:pt x="4" y="254"/>
                    <a:pt x="4" y="254"/>
                    <a:pt x="4" y="253"/>
                  </a:cubicBezTo>
                  <a:cubicBezTo>
                    <a:pt x="5" y="252"/>
                    <a:pt x="8" y="241"/>
                    <a:pt x="12" y="228"/>
                  </a:cubicBezTo>
                  <a:cubicBezTo>
                    <a:pt x="30" y="174"/>
                    <a:pt x="66" y="63"/>
                    <a:pt x="75" y="44"/>
                  </a:cubicBezTo>
                  <a:cubicBezTo>
                    <a:pt x="90" y="13"/>
                    <a:pt x="122" y="0"/>
                    <a:pt x="183" y="0"/>
                  </a:cubicBezTo>
                  <a:cubicBezTo>
                    <a:pt x="244" y="0"/>
                    <a:pt x="277" y="13"/>
                    <a:pt x="292" y="44"/>
                  </a:cubicBezTo>
                  <a:cubicBezTo>
                    <a:pt x="301" y="63"/>
                    <a:pt x="337" y="175"/>
                    <a:pt x="354" y="228"/>
                  </a:cubicBezTo>
                  <a:cubicBezTo>
                    <a:pt x="359" y="241"/>
                    <a:pt x="362" y="252"/>
                    <a:pt x="363" y="253"/>
                  </a:cubicBezTo>
                  <a:cubicBezTo>
                    <a:pt x="363" y="254"/>
                    <a:pt x="363" y="254"/>
                    <a:pt x="363" y="254"/>
                  </a:cubicBezTo>
                  <a:cubicBezTo>
                    <a:pt x="366" y="267"/>
                    <a:pt x="358" y="280"/>
                    <a:pt x="345" y="285"/>
                  </a:cubicBezTo>
                  <a:cubicBezTo>
                    <a:pt x="342" y="286"/>
                    <a:pt x="339" y="287"/>
                    <a:pt x="335" y="287"/>
                  </a:cubicBezTo>
                  <a:cubicBezTo>
                    <a:pt x="325" y="287"/>
                    <a:pt x="316" y="281"/>
                    <a:pt x="312" y="272"/>
                  </a:cubicBezTo>
                  <a:cubicBezTo>
                    <a:pt x="262" y="161"/>
                    <a:pt x="262" y="161"/>
                    <a:pt x="262" y="161"/>
                  </a:cubicBezTo>
                  <a:cubicBezTo>
                    <a:pt x="265" y="307"/>
                    <a:pt x="271" y="536"/>
                    <a:pt x="271" y="545"/>
                  </a:cubicBezTo>
                  <a:cubicBezTo>
                    <a:pt x="271" y="546"/>
                    <a:pt x="271" y="546"/>
                    <a:pt x="271" y="547"/>
                  </a:cubicBezTo>
                  <a:cubicBezTo>
                    <a:pt x="270" y="562"/>
                    <a:pt x="256" y="575"/>
                    <a:pt x="238" y="575"/>
                  </a:cubicBezTo>
                  <a:cubicBezTo>
                    <a:pt x="238" y="575"/>
                    <a:pt x="238" y="575"/>
                    <a:pt x="238" y="575"/>
                  </a:cubicBezTo>
                  <a:close/>
                  <a:moveTo>
                    <a:pt x="183" y="293"/>
                  </a:moveTo>
                  <a:cubicBezTo>
                    <a:pt x="187" y="293"/>
                    <a:pt x="190" y="296"/>
                    <a:pt x="190" y="299"/>
                  </a:cubicBezTo>
                  <a:cubicBezTo>
                    <a:pt x="219" y="545"/>
                    <a:pt x="219" y="545"/>
                    <a:pt x="219" y="545"/>
                  </a:cubicBezTo>
                  <a:cubicBezTo>
                    <a:pt x="220" y="554"/>
                    <a:pt x="228" y="561"/>
                    <a:pt x="238" y="561"/>
                  </a:cubicBezTo>
                  <a:cubicBezTo>
                    <a:pt x="238" y="568"/>
                    <a:pt x="238" y="568"/>
                    <a:pt x="238" y="568"/>
                  </a:cubicBezTo>
                  <a:cubicBezTo>
                    <a:pt x="238" y="561"/>
                    <a:pt x="238" y="561"/>
                    <a:pt x="238" y="561"/>
                  </a:cubicBezTo>
                  <a:cubicBezTo>
                    <a:pt x="248" y="561"/>
                    <a:pt x="257" y="554"/>
                    <a:pt x="257" y="546"/>
                  </a:cubicBezTo>
                  <a:cubicBezTo>
                    <a:pt x="257" y="546"/>
                    <a:pt x="257" y="546"/>
                    <a:pt x="257" y="546"/>
                  </a:cubicBezTo>
                  <a:cubicBezTo>
                    <a:pt x="257" y="542"/>
                    <a:pt x="257" y="537"/>
                    <a:pt x="257" y="528"/>
                  </a:cubicBezTo>
                  <a:cubicBezTo>
                    <a:pt x="256" y="517"/>
                    <a:pt x="256" y="500"/>
                    <a:pt x="256" y="481"/>
                  </a:cubicBezTo>
                  <a:cubicBezTo>
                    <a:pt x="255" y="441"/>
                    <a:pt x="253" y="389"/>
                    <a:pt x="252" y="337"/>
                  </a:cubicBezTo>
                  <a:cubicBezTo>
                    <a:pt x="249" y="232"/>
                    <a:pt x="247" y="127"/>
                    <a:pt x="247" y="127"/>
                  </a:cubicBezTo>
                  <a:cubicBezTo>
                    <a:pt x="247" y="124"/>
                    <a:pt x="249" y="121"/>
                    <a:pt x="252" y="120"/>
                  </a:cubicBezTo>
                  <a:cubicBezTo>
                    <a:pt x="255" y="120"/>
                    <a:pt x="259" y="121"/>
                    <a:pt x="260" y="124"/>
                  </a:cubicBezTo>
                  <a:cubicBezTo>
                    <a:pt x="325" y="266"/>
                    <a:pt x="325" y="266"/>
                    <a:pt x="325" y="266"/>
                  </a:cubicBezTo>
                  <a:cubicBezTo>
                    <a:pt x="326" y="270"/>
                    <a:pt x="330" y="273"/>
                    <a:pt x="335" y="273"/>
                  </a:cubicBezTo>
                  <a:cubicBezTo>
                    <a:pt x="337" y="273"/>
                    <a:pt x="339" y="272"/>
                    <a:pt x="340" y="272"/>
                  </a:cubicBezTo>
                  <a:cubicBezTo>
                    <a:pt x="347" y="270"/>
                    <a:pt x="351" y="263"/>
                    <a:pt x="350" y="258"/>
                  </a:cubicBezTo>
                  <a:cubicBezTo>
                    <a:pt x="350" y="258"/>
                    <a:pt x="350" y="258"/>
                    <a:pt x="350" y="258"/>
                  </a:cubicBezTo>
                  <a:cubicBezTo>
                    <a:pt x="349" y="256"/>
                    <a:pt x="348" y="254"/>
                    <a:pt x="347" y="251"/>
                  </a:cubicBezTo>
                  <a:cubicBezTo>
                    <a:pt x="346" y="247"/>
                    <a:pt x="344" y="240"/>
                    <a:pt x="341" y="232"/>
                  </a:cubicBezTo>
                  <a:cubicBezTo>
                    <a:pt x="325" y="183"/>
                    <a:pt x="288" y="69"/>
                    <a:pt x="279" y="50"/>
                  </a:cubicBezTo>
                  <a:cubicBezTo>
                    <a:pt x="270" y="32"/>
                    <a:pt x="252" y="14"/>
                    <a:pt x="183" y="14"/>
                  </a:cubicBezTo>
                  <a:cubicBezTo>
                    <a:pt x="115" y="14"/>
                    <a:pt x="96" y="32"/>
                    <a:pt x="88" y="50"/>
                  </a:cubicBezTo>
                  <a:cubicBezTo>
                    <a:pt x="79" y="69"/>
                    <a:pt x="42" y="183"/>
                    <a:pt x="26" y="232"/>
                  </a:cubicBezTo>
                  <a:cubicBezTo>
                    <a:pt x="23" y="240"/>
                    <a:pt x="21" y="247"/>
                    <a:pt x="19" y="251"/>
                  </a:cubicBezTo>
                  <a:cubicBezTo>
                    <a:pt x="19" y="254"/>
                    <a:pt x="18" y="256"/>
                    <a:pt x="17" y="258"/>
                  </a:cubicBezTo>
                  <a:cubicBezTo>
                    <a:pt x="17" y="258"/>
                    <a:pt x="17" y="258"/>
                    <a:pt x="17" y="258"/>
                  </a:cubicBezTo>
                  <a:cubicBezTo>
                    <a:pt x="16" y="263"/>
                    <a:pt x="20" y="270"/>
                    <a:pt x="26" y="272"/>
                  </a:cubicBezTo>
                  <a:cubicBezTo>
                    <a:pt x="28" y="272"/>
                    <a:pt x="30" y="273"/>
                    <a:pt x="31" y="273"/>
                  </a:cubicBezTo>
                  <a:cubicBezTo>
                    <a:pt x="36" y="273"/>
                    <a:pt x="41" y="270"/>
                    <a:pt x="42" y="266"/>
                  </a:cubicBezTo>
                  <a:cubicBezTo>
                    <a:pt x="107" y="124"/>
                    <a:pt x="107" y="124"/>
                    <a:pt x="107" y="124"/>
                  </a:cubicBezTo>
                  <a:cubicBezTo>
                    <a:pt x="108" y="121"/>
                    <a:pt x="111" y="120"/>
                    <a:pt x="115" y="120"/>
                  </a:cubicBezTo>
                  <a:cubicBezTo>
                    <a:pt x="118" y="121"/>
                    <a:pt x="120" y="124"/>
                    <a:pt x="120" y="127"/>
                  </a:cubicBezTo>
                  <a:cubicBezTo>
                    <a:pt x="120" y="127"/>
                    <a:pt x="117" y="232"/>
                    <a:pt x="115" y="337"/>
                  </a:cubicBezTo>
                  <a:cubicBezTo>
                    <a:pt x="114" y="389"/>
                    <a:pt x="112" y="442"/>
                    <a:pt x="111" y="481"/>
                  </a:cubicBezTo>
                  <a:cubicBezTo>
                    <a:pt x="111" y="500"/>
                    <a:pt x="110" y="517"/>
                    <a:pt x="110" y="528"/>
                  </a:cubicBezTo>
                  <a:cubicBezTo>
                    <a:pt x="110" y="534"/>
                    <a:pt x="110" y="539"/>
                    <a:pt x="110" y="542"/>
                  </a:cubicBezTo>
                  <a:cubicBezTo>
                    <a:pt x="109" y="543"/>
                    <a:pt x="109" y="544"/>
                    <a:pt x="109" y="546"/>
                  </a:cubicBezTo>
                  <a:cubicBezTo>
                    <a:pt x="110" y="554"/>
                    <a:pt x="118" y="561"/>
                    <a:pt x="128" y="561"/>
                  </a:cubicBezTo>
                  <a:cubicBezTo>
                    <a:pt x="138" y="561"/>
                    <a:pt x="147" y="554"/>
                    <a:pt x="147" y="546"/>
                  </a:cubicBezTo>
                  <a:cubicBezTo>
                    <a:pt x="176" y="299"/>
                    <a:pt x="176" y="299"/>
                    <a:pt x="176" y="299"/>
                  </a:cubicBezTo>
                  <a:cubicBezTo>
                    <a:pt x="177" y="296"/>
                    <a:pt x="180" y="293"/>
                    <a:pt x="183" y="2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4"/>
          <p:cNvGrpSpPr>
            <a:grpSpLocks noChangeAspect="1"/>
          </p:cNvGrpSpPr>
          <p:nvPr/>
        </p:nvGrpSpPr>
        <p:grpSpPr bwMode="auto">
          <a:xfrm>
            <a:off x="4982601" y="4534901"/>
            <a:ext cx="663766" cy="1317625"/>
            <a:chOff x="1506" y="3505"/>
            <a:chExt cx="871" cy="1729"/>
          </a:xfrm>
          <a:solidFill>
            <a:schemeClr val="accent3"/>
          </a:solidFill>
        </p:grpSpPr>
        <p:sp>
          <p:nvSpPr>
            <p:cNvPr id="18" name="Freeform 5"/>
            <p:cNvSpPr>
              <a:spLocks noEditPoints="1"/>
            </p:cNvSpPr>
            <p:nvPr/>
          </p:nvSpPr>
          <p:spPr bwMode="auto">
            <a:xfrm>
              <a:off x="1777" y="3505"/>
              <a:ext cx="329" cy="325"/>
            </a:xfrm>
            <a:custGeom>
              <a:avLst/>
              <a:gdLst>
                <a:gd name="T0" fmla="*/ 69 w 138"/>
                <a:gd name="T1" fmla="*/ 137 h 137"/>
                <a:gd name="T2" fmla="*/ 0 w 138"/>
                <a:gd name="T3" fmla="*/ 68 h 137"/>
                <a:gd name="T4" fmla="*/ 69 w 138"/>
                <a:gd name="T5" fmla="*/ 0 h 137"/>
                <a:gd name="T6" fmla="*/ 138 w 138"/>
                <a:gd name="T7" fmla="*/ 68 h 137"/>
                <a:gd name="T8" fmla="*/ 69 w 138"/>
                <a:gd name="T9" fmla="*/ 137 h 137"/>
                <a:gd name="T10" fmla="*/ 69 w 138"/>
                <a:gd name="T11" fmla="*/ 14 h 137"/>
                <a:gd name="T12" fmla="*/ 14 w 138"/>
                <a:gd name="T13" fmla="*/ 68 h 137"/>
                <a:gd name="T14" fmla="*/ 69 w 138"/>
                <a:gd name="T15" fmla="*/ 123 h 137"/>
                <a:gd name="T16" fmla="*/ 124 w 138"/>
                <a:gd name="T17" fmla="*/ 68 h 137"/>
                <a:gd name="T18" fmla="*/ 69 w 138"/>
                <a:gd name="T19" fmla="*/ 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" h="137">
                  <a:moveTo>
                    <a:pt x="69" y="137"/>
                  </a:moveTo>
                  <a:cubicBezTo>
                    <a:pt x="31" y="137"/>
                    <a:pt x="0" y="106"/>
                    <a:pt x="0" y="68"/>
                  </a:cubicBezTo>
                  <a:cubicBezTo>
                    <a:pt x="0" y="30"/>
                    <a:pt x="31" y="0"/>
                    <a:pt x="69" y="0"/>
                  </a:cubicBezTo>
                  <a:cubicBezTo>
                    <a:pt x="107" y="0"/>
                    <a:pt x="138" y="30"/>
                    <a:pt x="138" y="68"/>
                  </a:cubicBezTo>
                  <a:cubicBezTo>
                    <a:pt x="138" y="106"/>
                    <a:pt x="107" y="137"/>
                    <a:pt x="69" y="137"/>
                  </a:cubicBezTo>
                  <a:close/>
                  <a:moveTo>
                    <a:pt x="69" y="14"/>
                  </a:moveTo>
                  <a:cubicBezTo>
                    <a:pt x="39" y="14"/>
                    <a:pt x="14" y="38"/>
                    <a:pt x="14" y="68"/>
                  </a:cubicBezTo>
                  <a:cubicBezTo>
                    <a:pt x="14" y="99"/>
                    <a:pt x="39" y="123"/>
                    <a:pt x="69" y="123"/>
                  </a:cubicBezTo>
                  <a:cubicBezTo>
                    <a:pt x="100" y="123"/>
                    <a:pt x="124" y="99"/>
                    <a:pt x="124" y="68"/>
                  </a:cubicBezTo>
                  <a:cubicBezTo>
                    <a:pt x="124" y="38"/>
                    <a:pt x="100" y="14"/>
                    <a:pt x="6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"/>
            <p:cNvSpPr>
              <a:spLocks noEditPoints="1"/>
            </p:cNvSpPr>
            <p:nvPr/>
          </p:nvSpPr>
          <p:spPr bwMode="auto">
            <a:xfrm>
              <a:off x="1506" y="3870"/>
              <a:ext cx="871" cy="1364"/>
            </a:xfrm>
            <a:custGeom>
              <a:avLst/>
              <a:gdLst>
                <a:gd name="T0" fmla="*/ 205 w 366"/>
                <a:gd name="T1" fmla="*/ 547 h 575"/>
                <a:gd name="T2" fmla="*/ 161 w 366"/>
                <a:gd name="T3" fmla="*/ 547 h 575"/>
                <a:gd name="T4" fmla="*/ 95 w 366"/>
                <a:gd name="T5" fmla="*/ 547 h 575"/>
                <a:gd name="T6" fmla="*/ 105 w 366"/>
                <a:gd name="T7" fmla="*/ 161 h 575"/>
                <a:gd name="T8" fmla="*/ 31 w 366"/>
                <a:gd name="T9" fmla="*/ 287 h 575"/>
                <a:gd name="T10" fmla="*/ 4 w 366"/>
                <a:gd name="T11" fmla="*/ 254 h 575"/>
                <a:gd name="T12" fmla="*/ 12 w 366"/>
                <a:gd name="T13" fmla="*/ 228 h 575"/>
                <a:gd name="T14" fmla="*/ 183 w 366"/>
                <a:gd name="T15" fmla="*/ 0 h 575"/>
                <a:gd name="T16" fmla="*/ 354 w 366"/>
                <a:gd name="T17" fmla="*/ 228 h 575"/>
                <a:gd name="T18" fmla="*/ 363 w 366"/>
                <a:gd name="T19" fmla="*/ 254 h 575"/>
                <a:gd name="T20" fmla="*/ 335 w 366"/>
                <a:gd name="T21" fmla="*/ 287 h 575"/>
                <a:gd name="T22" fmla="*/ 262 w 366"/>
                <a:gd name="T23" fmla="*/ 161 h 575"/>
                <a:gd name="T24" fmla="*/ 271 w 366"/>
                <a:gd name="T25" fmla="*/ 547 h 575"/>
                <a:gd name="T26" fmla="*/ 238 w 366"/>
                <a:gd name="T27" fmla="*/ 575 h 575"/>
                <a:gd name="T28" fmla="*/ 190 w 366"/>
                <a:gd name="T29" fmla="*/ 299 h 575"/>
                <a:gd name="T30" fmla="*/ 238 w 366"/>
                <a:gd name="T31" fmla="*/ 561 h 575"/>
                <a:gd name="T32" fmla="*/ 238 w 366"/>
                <a:gd name="T33" fmla="*/ 561 h 575"/>
                <a:gd name="T34" fmla="*/ 257 w 366"/>
                <a:gd name="T35" fmla="*/ 546 h 575"/>
                <a:gd name="T36" fmla="*/ 256 w 366"/>
                <a:gd name="T37" fmla="*/ 481 h 575"/>
                <a:gd name="T38" fmla="*/ 247 w 366"/>
                <a:gd name="T39" fmla="*/ 127 h 575"/>
                <a:gd name="T40" fmla="*/ 260 w 366"/>
                <a:gd name="T41" fmla="*/ 124 h 575"/>
                <a:gd name="T42" fmla="*/ 335 w 366"/>
                <a:gd name="T43" fmla="*/ 273 h 575"/>
                <a:gd name="T44" fmla="*/ 350 w 366"/>
                <a:gd name="T45" fmla="*/ 258 h 575"/>
                <a:gd name="T46" fmla="*/ 347 w 366"/>
                <a:gd name="T47" fmla="*/ 251 h 575"/>
                <a:gd name="T48" fmla="*/ 279 w 366"/>
                <a:gd name="T49" fmla="*/ 50 h 575"/>
                <a:gd name="T50" fmla="*/ 88 w 366"/>
                <a:gd name="T51" fmla="*/ 50 h 575"/>
                <a:gd name="T52" fmla="*/ 19 w 366"/>
                <a:gd name="T53" fmla="*/ 251 h 575"/>
                <a:gd name="T54" fmla="*/ 17 w 366"/>
                <a:gd name="T55" fmla="*/ 258 h 575"/>
                <a:gd name="T56" fmla="*/ 31 w 366"/>
                <a:gd name="T57" fmla="*/ 273 h 575"/>
                <a:gd name="T58" fmla="*/ 107 w 366"/>
                <a:gd name="T59" fmla="*/ 124 h 575"/>
                <a:gd name="T60" fmla="*/ 120 w 366"/>
                <a:gd name="T61" fmla="*/ 127 h 575"/>
                <a:gd name="T62" fmla="*/ 111 w 366"/>
                <a:gd name="T63" fmla="*/ 481 h 575"/>
                <a:gd name="T64" fmla="*/ 110 w 366"/>
                <a:gd name="T65" fmla="*/ 542 h 575"/>
                <a:gd name="T66" fmla="*/ 128 w 366"/>
                <a:gd name="T67" fmla="*/ 561 h 575"/>
                <a:gd name="T68" fmla="*/ 176 w 366"/>
                <a:gd name="T69" fmla="*/ 299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575">
                  <a:moveTo>
                    <a:pt x="238" y="575"/>
                  </a:moveTo>
                  <a:cubicBezTo>
                    <a:pt x="221" y="575"/>
                    <a:pt x="207" y="562"/>
                    <a:pt x="205" y="547"/>
                  </a:cubicBezTo>
                  <a:cubicBezTo>
                    <a:pt x="183" y="360"/>
                    <a:pt x="183" y="360"/>
                    <a:pt x="183" y="360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0" y="562"/>
                    <a:pt x="146" y="575"/>
                    <a:pt x="128" y="575"/>
                  </a:cubicBezTo>
                  <a:cubicBezTo>
                    <a:pt x="111" y="575"/>
                    <a:pt x="97" y="562"/>
                    <a:pt x="95" y="547"/>
                  </a:cubicBezTo>
                  <a:cubicBezTo>
                    <a:pt x="95" y="546"/>
                    <a:pt x="95" y="546"/>
                    <a:pt x="95" y="545"/>
                  </a:cubicBezTo>
                  <a:cubicBezTo>
                    <a:pt x="96" y="536"/>
                    <a:pt x="102" y="307"/>
                    <a:pt x="105" y="161"/>
                  </a:cubicBezTo>
                  <a:cubicBezTo>
                    <a:pt x="55" y="272"/>
                    <a:pt x="55" y="272"/>
                    <a:pt x="55" y="272"/>
                  </a:cubicBezTo>
                  <a:cubicBezTo>
                    <a:pt x="51" y="281"/>
                    <a:pt x="42" y="287"/>
                    <a:pt x="31" y="287"/>
                  </a:cubicBezTo>
                  <a:cubicBezTo>
                    <a:pt x="28" y="287"/>
                    <a:pt x="25" y="286"/>
                    <a:pt x="22" y="285"/>
                  </a:cubicBezTo>
                  <a:cubicBezTo>
                    <a:pt x="8" y="280"/>
                    <a:pt x="0" y="267"/>
                    <a:pt x="4" y="254"/>
                  </a:cubicBezTo>
                  <a:cubicBezTo>
                    <a:pt x="4" y="254"/>
                    <a:pt x="4" y="254"/>
                    <a:pt x="4" y="253"/>
                  </a:cubicBezTo>
                  <a:cubicBezTo>
                    <a:pt x="5" y="252"/>
                    <a:pt x="8" y="241"/>
                    <a:pt x="12" y="228"/>
                  </a:cubicBezTo>
                  <a:cubicBezTo>
                    <a:pt x="30" y="174"/>
                    <a:pt x="66" y="63"/>
                    <a:pt x="75" y="44"/>
                  </a:cubicBezTo>
                  <a:cubicBezTo>
                    <a:pt x="90" y="13"/>
                    <a:pt x="122" y="0"/>
                    <a:pt x="183" y="0"/>
                  </a:cubicBezTo>
                  <a:cubicBezTo>
                    <a:pt x="244" y="0"/>
                    <a:pt x="277" y="13"/>
                    <a:pt x="292" y="44"/>
                  </a:cubicBezTo>
                  <a:cubicBezTo>
                    <a:pt x="301" y="63"/>
                    <a:pt x="337" y="175"/>
                    <a:pt x="354" y="228"/>
                  </a:cubicBezTo>
                  <a:cubicBezTo>
                    <a:pt x="359" y="241"/>
                    <a:pt x="362" y="252"/>
                    <a:pt x="363" y="253"/>
                  </a:cubicBezTo>
                  <a:cubicBezTo>
                    <a:pt x="363" y="254"/>
                    <a:pt x="363" y="254"/>
                    <a:pt x="363" y="254"/>
                  </a:cubicBezTo>
                  <a:cubicBezTo>
                    <a:pt x="366" y="267"/>
                    <a:pt x="358" y="280"/>
                    <a:pt x="345" y="285"/>
                  </a:cubicBezTo>
                  <a:cubicBezTo>
                    <a:pt x="342" y="286"/>
                    <a:pt x="339" y="287"/>
                    <a:pt x="335" y="287"/>
                  </a:cubicBezTo>
                  <a:cubicBezTo>
                    <a:pt x="325" y="287"/>
                    <a:pt x="316" y="281"/>
                    <a:pt x="312" y="272"/>
                  </a:cubicBezTo>
                  <a:cubicBezTo>
                    <a:pt x="262" y="161"/>
                    <a:pt x="262" y="161"/>
                    <a:pt x="262" y="161"/>
                  </a:cubicBezTo>
                  <a:cubicBezTo>
                    <a:pt x="265" y="307"/>
                    <a:pt x="271" y="536"/>
                    <a:pt x="271" y="545"/>
                  </a:cubicBezTo>
                  <a:cubicBezTo>
                    <a:pt x="271" y="546"/>
                    <a:pt x="271" y="546"/>
                    <a:pt x="271" y="547"/>
                  </a:cubicBezTo>
                  <a:cubicBezTo>
                    <a:pt x="270" y="562"/>
                    <a:pt x="256" y="575"/>
                    <a:pt x="238" y="575"/>
                  </a:cubicBezTo>
                  <a:cubicBezTo>
                    <a:pt x="238" y="575"/>
                    <a:pt x="238" y="575"/>
                    <a:pt x="238" y="575"/>
                  </a:cubicBezTo>
                  <a:close/>
                  <a:moveTo>
                    <a:pt x="183" y="293"/>
                  </a:moveTo>
                  <a:cubicBezTo>
                    <a:pt x="187" y="293"/>
                    <a:pt x="190" y="296"/>
                    <a:pt x="190" y="299"/>
                  </a:cubicBezTo>
                  <a:cubicBezTo>
                    <a:pt x="219" y="545"/>
                    <a:pt x="219" y="545"/>
                    <a:pt x="219" y="545"/>
                  </a:cubicBezTo>
                  <a:cubicBezTo>
                    <a:pt x="220" y="554"/>
                    <a:pt x="228" y="561"/>
                    <a:pt x="238" y="561"/>
                  </a:cubicBezTo>
                  <a:cubicBezTo>
                    <a:pt x="238" y="568"/>
                    <a:pt x="238" y="568"/>
                    <a:pt x="238" y="568"/>
                  </a:cubicBezTo>
                  <a:cubicBezTo>
                    <a:pt x="238" y="561"/>
                    <a:pt x="238" y="561"/>
                    <a:pt x="238" y="561"/>
                  </a:cubicBezTo>
                  <a:cubicBezTo>
                    <a:pt x="248" y="561"/>
                    <a:pt x="257" y="554"/>
                    <a:pt x="257" y="546"/>
                  </a:cubicBezTo>
                  <a:cubicBezTo>
                    <a:pt x="257" y="546"/>
                    <a:pt x="257" y="546"/>
                    <a:pt x="257" y="546"/>
                  </a:cubicBezTo>
                  <a:cubicBezTo>
                    <a:pt x="257" y="542"/>
                    <a:pt x="257" y="537"/>
                    <a:pt x="257" y="528"/>
                  </a:cubicBezTo>
                  <a:cubicBezTo>
                    <a:pt x="256" y="517"/>
                    <a:pt x="256" y="500"/>
                    <a:pt x="256" y="481"/>
                  </a:cubicBezTo>
                  <a:cubicBezTo>
                    <a:pt x="255" y="441"/>
                    <a:pt x="253" y="389"/>
                    <a:pt x="252" y="337"/>
                  </a:cubicBezTo>
                  <a:cubicBezTo>
                    <a:pt x="249" y="232"/>
                    <a:pt x="247" y="127"/>
                    <a:pt x="247" y="127"/>
                  </a:cubicBezTo>
                  <a:cubicBezTo>
                    <a:pt x="247" y="124"/>
                    <a:pt x="249" y="121"/>
                    <a:pt x="252" y="120"/>
                  </a:cubicBezTo>
                  <a:cubicBezTo>
                    <a:pt x="255" y="120"/>
                    <a:pt x="259" y="121"/>
                    <a:pt x="260" y="124"/>
                  </a:cubicBezTo>
                  <a:cubicBezTo>
                    <a:pt x="325" y="266"/>
                    <a:pt x="325" y="266"/>
                    <a:pt x="325" y="266"/>
                  </a:cubicBezTo>
                  <a:cubicBezTo>
                    <a:pt x="326" y="270"/>
                    <a:pt x="330" y="273"/>
                    <a:pt x="335" y="273"/>
                  </a:cubicBezTo>
                  <a:cubicBezTo>
                    <a:pt x="337" y="273"/>
                    <a:pt x="339" y="272"/>
                    <a:pt x="340" y="272"/>
                  </a:cubicBezTo>
                  <a:cubicBezTo>
                    <a:pt x="347" y="270"/>
                    <a:pt x="351" y="263"/>
                    <a:pt x="350" y="258"/>
                  </a:cubicBezTo>
                  <a:cubicBezTo>
                    <a:pt x="350" y="258"/>
                    <a:pt x="350" y="258"/>
                    <a:pt x="350" y="258"/>
                  </a:cubicBezTo>
                  <a:cubicBezTo>
                    <a:pt x="349" y="256"/>
                    <a:pt x="348" y="254"/>
                    <a:pt x="347" y="251"/>
                  </a:cubicBezTo>
                  <a:cubicBezTo>
                    <a:pt x="346" y="247"/>
                    <a:pt x="344" y="240"/>
                    <a:pt x="341" y="232"/>
                  </a:cubicBezTo>
                  <a:cubicBezTo>
                    <a:pt x="325" y="183"/>
                    <a:pt x="288" y="69"/>
                    <a:pt x="279" y="50"/>
                  </a:cubicBezTo>
                  <a:cubicBezTo>
                    <a:pt x="270" y="32"/>
                    <a:pt x="252" y="14"/>
                    <a:pt x="183" y="14"/>
                  </a:cubicBezTo>
                  <a:cubicBezTo>
                    <a:pt x="115" y="14"/>
                    <a:pt x="96" y="32"/>
                    <a:pt x="88" y="50"/>
                  </a:cubicBezTo>
                  <a:cubicBezTo>
                    <a:pt x="79" y="69"/>
                    <a:pt x="42" y="183"/>
                    <a:pt x="26" y="232"/>
                  </a:cubicBezTo>
                  <a:cubicBezTo>
                    <a:pt x="23" y="240"/>
                    <a:pt x="21" y="247"/>
                    <a:pt x="19" y="251"/>
                  </a:cubicBezTo>
                  <a:cubicBezTo>
                    <a:pt x="19" y="254"/>
                    <a:pt x="18" y="256"/>
                    <a:pt x="17" y="258"/>
                  </a:cubicBezTo>
                  <a:cubicBezTo>
                    <a:pt x="17" y="258"/>
                    <a:pt x="17" y="258"/>
                    <a:pt x="17" y="258"/>
                  </a:cubicBezTo>
                  <a:cubicBezTo>
                    <a:pt x="16" y="263"/>
                    <a:pt x="20" y="270"/>
                    <a:pt x="26" y="272"/>
                  </a:cubicBezTo>
                  <a:cubicBezTo>
                    <a:pt x="28" y="272"/>
                    <a:pt x="30" y="273"/>
                    <a:pt x="31" y="273"/>
                  </a:cubicBezTo>
                  <a:cubicBezTo>
                    <a:pt x="36" y="273"/>
                    <a:pt x="41" y="270"/>
                    <a:pt x="42" y="266"/>
                  </a:cubicBezTo>
                  <a:cubicBezTo>
                    <a:pt x="107" y="124"/>
                    <a:pt x="107" y="124"/>
                    <a:pt x="107" y="124"/>
                  </a:cubicBezTo>
                  <a:cubicBezTo>
                    <a:pt x="108" y="121"/>
                    <a:pt x="111" y="120"/>
                    <a:pt x="115" y="120"/>
                  </a:cubicBezTo>
                  <a:cubicBezTo>
                    <a:pt x="118" y="121"/>
                    <a:pt x="120" y="124"/>
                    <a:pt x="120" y="127"/>
                  </a:cubicBezTo>
                  <a:cubicBezTo>
                    <a:pt x="120" y="127"/>
                    <a:pt x="117" y="232"/>
                    <a:pt x="115" y="337"/>
                  </a:cubicBezTo>
                  <a:cubicBezTo>
                    <a:pt x="114" y="389"/>
                    <a:pt x="112" y="442"/>
                    <a:pt x="111" y="481"/>
                  </a:cubicBezTo>
                  <a:cubicBezTo>
                    <a:pt x="111" y="500"/>
                    <a:pt x="110" y="517"/>
                    <a:pt x="110" y="528"/>
                  </a:cubicBezTo>
                  <a:cubicBezTo>
                    <a:pt x="110" y="534"/>
                    <a:pt x="110" y="539"/>
                    <a:pt x="110" y="542"/>
                  </a:cubicBezTo>
                  <a:cubicBezTo>
                    <a:pt x="109" y="543"/>
                    <a:pt x="109" y="544"/>
                    <a:pt x="109" y="546"/>
                  </a:cubicBezTo>
                  <a:cubicBezTo>
                    <a:pt x="110" y="554"/>
                    <a:pt x="118" y="561"/>
                    <a:pt x="128" y="561"/>
                  </a:cubicBezTo>
                  <a:cubicBezTo>
                    <a:pt x="138" y="561"/>
                    <a:pt x="147" y="554"/>
                    <a:pt x="147" y="546"/>
                  </a:cubicBezTo>
                  <a:cubicBezTo>
                    <a:pt x="176" y="299"/>
                    <a:pt x="176" y="299"/>
                    <a:pt x="176" y="299"/>
                  </a:cubicBezTo>
                  <a:cubicBezTo>
                    <a:pt x="177" y="296"/>
                    <a:pt x="180" y="293"/>
                    <a:pt x="183" y="2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4"/>
          <p:cNvGrpSpPr>
            <a:grpSpLocks noChangeAspect="1"/>
          </p:cNvGrpSpPr>
          <p:nvPr/>
        </p:nvGrpSpPr>
        <p:grpSpPr bwMode="auto">
          <a:xfrm>
            <a:off x="5808609" y="4534901"/>
            <a:ext cx="663766" cy="1317625"/>
            <a:chOff x="1506" y="3505"/>
            <a:chExt cx="871" cy="1729"/>
          </a:xfrm>
          <a:solidFill>
            <a:schemeClr val="accent5"/>
          </a:solidFill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1777" y="3505"/>
              <a:ext cx="329" cy="325"/>
            </a:xfrm>
            <a:custGeom>
              <a:avLst/>
              <a:gdLst>
                <a:gd name="T0" fmla="*/ 69 w 138"/>
                <a:gd name="T1" fmla="*/ 137 h 137"/>
                <a:gd name="T2" fmla="*/ 0 w 138"/>
                <a:gd name="T3" fmla="*/ 68 h 137"/>
                <a:gd name="T4" fmla="*/ 69 w 138"/>
                <a:gd name="T5" fmla="*/ 0 h 137"/>
                <a:gd name="T6" fmla="*/ 138 w 138"/>
                <a:gd name="T7" fmla="*/ 68 h 137"/>
                <a:gd name="T8" fmla="*/ 69 w 138"/>
                <a:gd name="T9" fmla="*/ 137 h 137"/>
                <a:gd name="T10" fmla="*/ 69 w 138"/>
                <a:gd name="T11" fmla="*/ 14 h 137"/>
                <a:gd name="T12" fmla="*/ 14 w 138"/>
                <a:gd name="T13" fmla="*/ 68 h 137"/>
                <a:gd name="T14" fmla="*/ 69 w 138"/>
                <a:gd name="T15" fmla="*/ 123 h 137"/>
                <a:gd name="T16" fmla="*/ 124 w 138"/>
                <a:gd name="T17" fmla="*/ 68 h 137"/>
                <a:gd name="T18" fmla="*/ 69 w 138"/>
                <a:gd name="T19" fmla="*/ 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" h="137">
                  <a:moveTo>
                    <a:pt x="69" y="137"/>
                  </a:moveTo>
                  <a:cubicBezTo>
                    <a:pt x="31" y="137"/>
                    <a:pt x="0" y="106"/>
                    <a:pt x="0" y="68"/>
                  </a:cubicBezTo>
                  <a:cubicBezTo>
                    <a:pt x="0" y="30"/>
                    <a:pt x="31" y="0"/>
                    <a:pt x="69" y="0"/>
                  </a:cubicBezTo>
                  <a:cubicBezTo>
                    <a:pt x="107" y="0"/>
                    <a:pt x="138" y="30"/>
                    <a:pt x="138" y="68"/>
                  </a:cubicBezTo>
                  <a:cubicBezTo>
                    <a:pt x="138" y="106"/>
                    <a:pt x="107" y="137"/>
                    <a:pt x="69" y="137"/>
                  </a:cubicBezTo>
                  <a:close/>
                  <a:moveTo>
                    <a:pt x="69" y="14"/>
                  </a:moveTo>
                  <a:cubicBezTo>
                    <a:pt x="39" y="14"/>
                    <a:pt x="14" y="38"/>
                    <a:pt x="14" y="68"/>
                  </a:cubicBezTo>
                  <a:cubicBezTo>
                    <a:pt x="14" y="99"/>
                    <a:pt x="39" y="123"/>
                    <a:pt x="69" y="123"/>
                  </a:cubicBezTo>
                  <a:cubicBezTo>
                    <a:pt x="100" y="123"/>
                    <a:pt x="124" y="99"/>
                    <a:pt x="124" y="68"/>
                  </a:cubicBezTo>
                  <a:cubicBezTo>
                    <a:pt x="124" y="38"/>
                    <a:pt x="100" y="14"/>
                    <a:pt x="6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"/>
            <p:cNvSpPr>
              <a:spLocks noEditPoints="1"/>
            </p:cNvSpPr>
            <p:nvPr/>
          </p:nvSpPr>
          <p:spPr bwMode="auto">
            <a:xfrm>
              <a:off x="1506" y="3870"/>
              <a:ext cx="871" cy="1364"/>
            </a:xfrm>
            <a:custGeom>
              <a:avLst/>
              <a:gdLst>
                <a:gd name="T0" fmla="*/ 205 w 366"/>
                <a:gd name="T1" fmla="*/ 547 h 575"/>
                <a:gd name="T2" fmla="*/ 161 w 366"/>
                <a:gd name="T3" fmla="*/ 547 h 575"/>
                <a:gd name="T4" fmla="*/ 95 w 366"/>
                <a:gd name="T5" fmla="*/ 547 h 575"/>
                <a:gd name="T6" fmla="*/ 105 w 366"/>
                <a:gd name="T7" fmla="*/ 161 h 575"/>
                <a:gd name="T8" fmla="*/ 31 w 366"/>
                <a:gd name="T9" fmla="*/ 287 h 575"/>
                <a:gd name="T10" fmla="*/ 4 w 366"/>
                <a:gd name="T11" fmla="*/ 254 h 575"/>
                <a:gd name="T12" fmla="*/ 12 w 366"/>
                <a:gd name="T13" fmla="*/ 228 h 575"/>
                <a:gd name="T14" fmla="*/ 183 w 366"/>
                <a:gd name="T15" fmla="*/ 0 h 575"/>
                <a:gd name="T16" fmla="*/ 354 w 366"/>
                <a:gd name="T17" fmla="*/ 228 h 575"/>
                <a:gd name="T18" fmla="*/ 363 w 366"/>
                <a:gd name="T19" fmla="*/ 254 h 575"/>
                <a:gd name="T20" fmla="*/ 335 w 366"/>
                <a:gd name="T21" fmla="*/ 287 h 575"/>
                <a:gd name="T22" fmla="*/ 262 w 366"/>
                <a:gd name="T23" fmla="*/ 161 h 575"/>
                <a:gd name="T24" fmla="*/ 271 w 366"/>
                <a:gd name="T25" fmla="*/ 547 h 575"/>
                <a:gd name="T26" fmla="*/ 238 w 366"/>
                <a:gd name="T27" fmla="*/ 575 h 575"/>
                <a:gd name="T28" fmla="*/ 190 w 366"/>
                <a:gd name="T29" fmla="*/ 299 h 575"/>
                <a:gd name="T30" fmla="*/ 238 w 366"/>
                <a:gd name="T31" fmla="*/ 561 h 575"/>
                <a:gd name="T32" fmla="*/ 238 w 366"/>
                <a:gd name="T33" fmla="*/ 561 h 575"/>
                <a:gd name="T34" fmla="*/ 257 w 366"/>
                <a:gd name="T35" fmla="*/ 546 h 575"/>
                <a:gd name="T36" fmla="*/ 256 w 366"/>
                <a:gd name="T37" fmla="*/ 481 h 575"/>
                <a:gd name="T38" fmla="*/ 247 w 366"/>
                <a:gd name="T39" fmla="*/ 127 h 575"/>
                <a:gd name="T40" fmla="*/ 260 w 366"/>
                <a:gd name="T41" fmla="*/ 124 h 575"/>
                <a:gd name="T42" fmla="*/ 335 w 366"/>
                <a:gd name="T43" fmla="*/ 273 h 575"/>
                <a:gd name="T44" fmla="*/ 350 w 366"/>
                <a:gd name="T45" fmla="*/ 258 h 575"/>
                <a:gd name="T46" fmla="*/ 347 w 366"/>
                <a:gd name="T47" fmla="*/ 251 h 575"/>
                <a:gd name="T48" fmla="*/ 279 w 366"/>
                <a:gd name="T49" fmla="*/ 50 h 575"/>
                <a:gd name="T50" fmla="*/ 88 w 366"/>
                <a:gd name="T51" fmla="*/ 50 h 575"/>
                <a:gd name="T52" fmla="*/ 19 w 366"/>
                <a:gd name="T53" fmla="*/ 251 h 575"/>
                <a:gd name="T54" fmla="*/ 17 w 366"/>
                <a:gd name="T55" fmla="*/ 258 h 575"/>
                <a:gd name="T56" fmla="*/ 31 w 366"/>
                <a:gd name="T57" fmla="*/ 273 h 575"/>
                <a:gd name="T58" fmla="*/ 107 w 366"/>
                <a:gd name="T59" fmla="*/ 124 h 575"/>
                <a:gd name="T60" fmla="*/ 120 w 366"/>
                <a:gd name="T61" fmla="*/ 127 h 575"/>
                <a:gd name="T62" fmla="*/ 111 w 366"/>
                <a:gd name="T63" fmla="*/ 481 h 575"/>
                <a:gd name="T64" fmla="*/ 110 w 366"/>
                <a:gd name="T65" fmla="*/ 542 h 575"/>
                <a:gd name="T66" fmla="*/ 128 w 366"/>
                <a:gd name="T67" fmla="*/ 561 h 575"/>
                <a:gd name="T68" fmla="*/ 176 w 366"/>
                <a:gd name="T69" fmla="*/ 299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575">
                  <a:moveTo>
                    <a:pt x="238" y="575"/>
                  </a:moveTo>
                  <a:cubicBezTo>
                    <a:pt x="221" y="575"/>
                    <a:pt x="207" y="562"/>
                    <a:pt x="205" y="547"/>
                  </a:cubicBezTo>
                  <a:cubicBezTo>
                    <a:pt x="183" y="360"/>
                    <a:pt x="183" y="360"/>
                    <a:pt x="183" y="360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0" y="562"/>
                    <a:pt x="146" y="575"/>
                    <a:pt x="128" y="575"/>
                  </a:cubicBezTo>
                  <a:cubicBezTo>
                    <a:pt x="111" y="575"/>
                    <a:pt x="97" y="562"/>
                    <a:pt x="95" y="547"/>
                  </a:cubicBezTo>
                  <a:cubicBezTo>
                    <a:pt x="95" y="546"/>
                    <a:pt x="95" y="546"/>
                    <a:pt x="95" y="545"/>
                  </a:cubicBezTo>
                  <a:cubicBezTo>
                    <a:pt x="96" y="536"/>
                    <a:pt x="102" y="307"/>
                    <a:pt x="105" y="161"/>
                  </a:cubicBezTo>
                  <a:cubicBezTo>
                    <a:pt x="55" y="272"/>
                    <a:pt x="55" y="272"/>
                    <a:pt x="55" y="272"/>
                  </a:cubicBezTo>
                  <a:cubicBezTo>
                    <a:pt x="51" y="281"/>
                    <a:pt x="42" y="287"/>
                    <a:pt x="31" y="287"/>
                  </a:cubicBezTo>
                  <a:cubicBezTo>
                    <a:pt x="28" y="287"/>
                    <a:pt x="25" y="286"/>
                    <a:pt x="22" y="285"/>
                  </a:cubicBezTo>
                  <a:cubicBezTo>
                    <a:pt x="8" y="280"/>
                    <a:pt x="0" y="267"/>
                    <a:pt x="4" y="254"/>
                  </a:cubicBezTo>
                  <a:cubicBezTo>
                    <a:pt x="4" y="254"/>
                    <a:pt x="4" y="254"/>
                    <a:pt x="4" y="253"/>
                  </a:cubicBezTo>
                  <a:cubicBezTo>
                    <a:pt x="5" y="252"/>
                    <a:pt x="8" y="241"/>
                    <a:pt x="12" y="228"/>
                  </a:cubicBezTo>
                  <a:cubicBezTo>
                    <a:pt x="30" y="174"/>
                    <a:pt x="66" y="63"/>
                    <a:pt x="75" y="44"/>
                  </a:cubicBezTo>
                  <a:cubicBezTo>
                    <a:pt x="90" y="13"/>
                    <a:pt x="122" y="0"/>
                    <a:pt x="183" y="0"/>
                  </a:cubicBezTo>
                  <a:cubicBezTo>
                    <a:pt x="244" y="0"/>
                    <a:pt x="277" y="13"/>
                    <a:pt x="292" y="44"/>
                  </a:cubicBezTo>
                  <a:cubicBezTo>
                    <a:pt x="301" y="63"/>
                    <a:pt x="337" y="175"/>
                    <a:pt x="354" y="228"/>
                  </a:cubicBezTo>
                  <a:cubicBezTo>
                    <a:pt x="359" y="241"/>
                    <a:pt x="362" y="252"/>
                    <a:pt x="363" y="253"/>
                  </a:cubicBezTo>
                  <a:cubicBezTo>
                    <a:pt x="363" y="254"/>
                    <a:pt x="363" y="254"/>
                    <a:pt x="363" y="254"/>
                  </a:cubicBezTo>
                  <a:cubicBezTo>
                    <a:pt x="366" y="267"/>
                    <a:pt x="358" y="280"/>
                    <a:pt x="345" y="285"/>
                  </a:cubicBezTo>
                  <a:cubicBezTo>
                    <a:pt x="342" y="286"/>
                    <a:pt x="339" y="287"/>
                    <a:pt x="335" y="287"/>
                  </a:cubicBezTo>
                  <a:cubicBezTo>
                    <a:pt x="325" y="287"/>
                    <a:pt x="316" y="281"/>
                    <a:pt x="312" y="272"/>
                  </a:cubicBezTo>
                  <a:cubicBezTo>
                    <a:pt x="262" y="161"/>
                    <a:pt x="262" y="161"/>
                    <a:pt x="262" y="161"/>
                  </a:cubicBezTo>
                  <a:cubicBezTo>
                    <a:pt x="265" y="307"/>
                    <a:pt x="271" y="536"/>
                    <a:pt x="271" y="545"/>
                  </a:cubicBezTo>
                  <a:cubicBezTo>
                    <a:pt x="271" y="546"/>
                    <a:pt x="271" y="546"/>
                    <a:pt x="271" y="547"/>
                  </a:cubicBezTo>
                  <a:cubicBezTo>
                    <a:pt x="270" y="562"/>
                    <a:pt x="256" y="575"/>
                    <a:pt x="238" y="575"/>
                  </a:cubicBezTo>
                  <a:cubicBezTo>
                    <a:pt x="238" y="575"/>
                    <a:pt x="238" y="575"/>
                    <a:pt x="238" y="575"/>
                  </a:cubicBezTo>
                  <a:close/>
                  <a:moveTo>
                    <a:pt x="183" y="293"/>
                  </a:moveTo>
                  <a:cubicBezTo>
                    <a:pt x="187" y="293"/>
                    <a:pt x="190" y="296"/>
                    <a:pt x="190" y="299"/>
                  </a:cubicBezTo>
                  <a:cubicBezTo>
                    <a:pt x="219" y="545"/>
                    <a:pt x="219" y="545"/>
                    <a:pt x="219" y="545"/>
                  </a:cubicBezTo>
                  <a:cubicBezTo>
                    <a:pt x="220" y="554"/>
                    <a:pt x="228" y="561"/>
                    <a:pt x="238" y="561"/>
                  </a:cubicBezTo>
                  <a:cubicBezTo>
                    <a:pt x="238" y="568"/>
                    <a:pt x="238" y="568"/>
                    <a:pt x="238" y="568"/>
                  </a:cubicBezTo>
                  <a:cubicBezTo>
                    <a:pt x="238" y="561"/>
                    <a:pt x="238" y="561"/>
                    <a:pt x="238" y="561"/>
                  </a:cubicBezTo>
                  <a:cubicBezTo>
                    <a:pt x="248" y="561"/>
                    <a:pt x="257" y="554"/>
                    <a:pt x="257" y="546"/>
                  </a:cubicBezTo>
                  <a:cubicBezTo>
                    <a:pt x="257" y="546"/>
                    <a:pt x="257" y="546"/>
                    <a:pt x="257" y="546"/>
                  </a:cubicBezTo>
                  <a:cubicBezTo>
                    <a:pt x="257" y="542"/>
                    <a:pt x="257" y="537"/>
                    <a:pt x="257" y="528"/>
                  </a:cubicBezTo>
                  <a:cubicBezTo>
                    <a:pt x="256" y="517"/>
                    <a:pt x="256" y="500"/>
                    <a:pt x="256" y="481"/>
                  </a:cubicBezTo>
                  <a:cubicBezTo>
                    <a:pt x="255" y="441"/>
                    <a:pt x="253" y="389"/>
                    <a:pt x="252" y="337"/>
                  </a:cubicBezTo>
                  <a:cubicBezTo>
                    <a:pt x="249" y="232"/>
                    <a:pt x="247" y="127"/>
                    <a:pt x="247" y="127"/>
                  </a:cubicBezTo>
                  <a:cubicBezTo>
                    <a:pt x="247" y="124"/>
                    <a:pt x="249" y="121"/>
                    <a:pt x="252" y="120"/>
                  </a:cubicBezTo>
                  <a:cubicBezTo>
                    <a:pt x="255" y="120"/>
                    <a:pt x="259" y="121"/>
                    <a:pt x="260" y="124"/>
                  </a:cubicBezTo>
                  <a:cubicBezTo>
                    <a:pt x="325" y="266"/>
                    <a:pt x="325" y="266"/>
                    <a:pt x="325" y="266"/>
                  </a:cubicBezTo>
                  <a:cubicBezTo>
                    <a:pt x="326" y="270"/>
                    <a:pt x="330" y="273"/>
                    <a:pt x="335" y="273"/>
                  </a:cubicBezTo>
                  <a:cubicBezTo>
                    <a:pt x="337" y="273"/>
                    <a:pt x="339" y="272"/>
                    <a:pt x="340" y="272"/>
                  </a:cubicBezTo>
                  <a:cubicBezTo>
                    <a:pt x="347" y="270"/>
                    <a:pt x="351" y="263"/>
                    <a:pt x="350" y="258"/>
                  </a:cubicBezTo>
                  <a:cubicBezTo>
                    <a:pt x="350" y="258"/>
                    <a:pt x="350" y="258"/>
                    <a:pt x="350" y="258"/>
                  </a:cubicBezTo>
                  <a:cubicBezTo>
                    <a:pt x="349" y="256"/>
                    <a:pt x="348" y="254"/>
                    <a:pt x="347" y="251"/>
                  </a:cubicBezTo>
                  <a:cubicBezTo>
                    <a:pt x="346" y="247"/>
                    <a:pt x="344" y="240"/>
                    <a:pt x="341" y="232"/>
                  </a:cubicBezTo>
                  <a:cubicBezTo>
                    <a:pt x="325" y="183"/>
                    <a:pt x="288" y="69"/>
                    <a:pt x="279" y="50"/>
                  </a:cubicBezTo>
                  <a:cubicBezTo>
                    <a:pt x="270" y="32"/>
                    <a:pt x="252" y="14"/>
                    <a:pt x="183" y="14"/>
                  </a:cubicBezTo>
                  <a:cubicBezTo>
                    <a:pt x="115" y="14"/>
                    <a:pt x="96" y="32"/>
                    <a:pt x="88" y="50"/>
                  </a:cubicBezTo>
                  <a:cubicBezTo>
                    <a:pt x="79" y="69"/>
                    <a:pt x="42" y="183"/>
                    <a:pt x="26" y="232"/>
                  </a:cubicBezTo>
                  <a:cubicBezTo>
                    <a:pt x="23" y="240"/>
                    <a:pt x="21" y="247"/>
                    <a:pt x="19" y="251"/>
                  </a:cubicBezTo>
                  <a:cubicBezTo>
                    <a:pt x="19" y="254"/>
                    <a:pt x="18" y="256"/>
                    <a:pt x="17" y="258"/>
                  </a:cubicBezTo>
                  <a:cubicBezTo>
                    <a:pt x="17" y="258"/>
                    <a:pt x="17" y="258"/>
                    <a:pt x="17" y="258"/>
                  </a:cubicBezTo>
                  <a:cubicBezTo>
                    <a:pt x="16" y="263"/>
                    <a:pt x="20" y="270"/>
                    <a:pt x="26" y="272"/>
                  </a:cubicBezTo>
                  <a:cubicBezTo>
                    <a:pt x="28" y="272"/>
                    <a:pt x="30" y="273"/>
                    <a:pt x="31" y="273"/>
                  </a:cubicBezTo>
                  <a:cubicBezTo>
                    <a:pt x="36" y="273"/>
                    <a:pt x="41" y="270"/>
                    <a:pt x="42" y="266"/>
                  </a:cubicBezTo>
                  <a:cubicBezTo>
                    <a:pt x="107" y="124"/>
                    <a:pt x="107" y="124"/>
                    <a:pt x="107" y="124"/>
                  </a:cubicBezTo>
                  <a:cubicBezTo>
                    <a:pt x="108" y="121"/>
                    <a:pt x="111" y="120"/>
                    <a:pt x="115" y="120"/>
                  </a:cubicBezTo>
                  <a:cubicBezTo>
                    <a:pt x="118" y="121"/>
                    <a:pt x="120" y="124"/>
                    <a:pt x="120" y="127"/>
                  </a:cubicBezTo>
                  <a:cubicBezTo>
                    <a:pt x="120" y="127"/>
                    <a:pt x="117" y="232"/>
                    <a:pt x="115" y="337"/>
                  </a:cubicBezTo>
                  <a:cubicBezTo>
                    <a:pt x="114" y="389"/>
                    <a:pt x="112" y="442"/>
                    <a:pt x="111" y="481"/>
                  </a:cubicBezTo>
                  <a:cubicBezTo>
                    <a:pt x="111" y="500"/>
                    <a:pt x="110" y="517"/>
                    <a:pt x="110" y="528"/>
                  </a:cubicBezTo>
                  <a:cubicBezTo>
                    <a:pt x="110" y="534"/>
                    <a:pt x="110" y="539"/>
                    <a:pt x="110" y="542"/>
                  </a:cubicBezTo>
                  <a:cubicBezTo>
                    <a:pt x="109" y="543"/>
                    <a:pt x="109" y="544"/>
                    <a:pt x="109" y="546"/>
                  </a:cubicBezTo>
                  <a:cubicBezTo>
                    <a:pt x="110" y="554"/>
                    <a:pt x="118" y="561"/>
                    <a:pt x="128" y="561"/>
                  </a:cubicBezTo>
                  <a:cubicBezTo>
                    <a:pt x="138" y="561"/>
                    <a:pt x="147" y="554"/>
                    <a:pt x="147" y="546"/>
                  </a:cubicBezTo>
                  <a:cubicBezTo>
                    <a:pt x="176" y="299"/>
                    <a:pt x="176" y="299"/>
                    <a:pt x="176" y="299"/>
                  </a:cubicBezTo>
                  <a:cubicBezTo>
                    <a:pt x="177" y="296"/>
                    <a:pt x="180" y="293"/>
                    <a:pt x="183" y="2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" name="Group 4"/>
          <p:cNvGrpSpPr>
            <a:grpSpLocks noChangeAspect="1"/>
          </p:cNvGrpSpPr>
          <p:nvPr/>
        </p:nvGrpSpPr>
        <p:grpSpPr bwMode="auto">
          <a:xfrm>
            <a:off x="4156593" y="4534901"/>
            <a:ext cx="663766" cy="1317625"/>
            <a:chOff x="1506" y="3505"/>
            <a:chExt cx="871" cy="1729"/>
          </a:xfrm>
          <a:solidFill>
            <a:schemeClr val="accent1"/>
          </a:solidFill>
        </p:grpSpPr>
        <p:sp>
          <p:nvSpPr>
            <p:cNvPr id="24" name="Freeform 5"/>
            <p:cNvSpPr>
              <a:spLocks noEditPoints="1"/>
            </p:cNvSpPr>
            <p:nvPr/>
          </p:nvSpPr>
          <p:spPr bwMode="auto">
            <a:xfrm>
              <a:off x="1777" y="3505"/>
              <a:ext cx="329" cy="325"/>
            </a:xfrm>
            <a:custGeom>
              <a:avLst/>
              <a:gdLst>
                <a:gd name="T0" fmla="*/ 69 w 138"/>
                <a:gd name="T1" fmla="*/ 137 h 137"/>
                <a:gd name="T2" fmla="*/ 0 w 138"/>
                <a:gd name="T3" fmla="*/ 68 h 137"/>
                <a:gd name="T4" fmla="*/ 69 w 138"/>
                <a:gd name="T5" fmla="*/ 0 h 137"/>
                <a:gd name="T6" fmla="*/ 138 w 138"/>
                <a:gd name="T7" fmla="*/ 68 h 137"/>
                <a:gd name="T8" fmla="*/ 69 w 138"/>
                <a:gd name="T9" fmla="*/ 137 h 137"/>
                <a:gd name="T10" fmla="*/ 69 w 138"/>
                <a:gd name="T11" fmla="*/ 14 h 137"/>
                <a:gd name="T12" fmla="*/ 14 w 138"/>
                <a:gd name="T13" fmla="*/ 68 h 137"/>
                <a:gd name="T14" fmla="*/ 69 w 138"/>
                <a:gd name="T15" fmla="*/ 123 h 137"/>
                <a:gd name="T16" fmla="*/ 124 w 138"/>
                <a:gd name="T17" fmla="*/ 68 h 137"/>
                <a:gd name="T18" fmla="*/ 69 w 138"/>
                <a:gd name="T19" fmla="*/ 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" h="137">
                  <a:moveTo>
                    <a:pt x="69" y="137"/>
                  </a:moveTo>
                  <a:cubicBezTo>
                    <a:pt x="31" y="137"/>
                    <a:pt x="0" y="106"/>
                    <a:pt x="0" y="68"/>
                  </a:cubicBezTo>
                  <a:cubicBezTo>
                    <a:pt x="0" y="30"/>
                    <a:pt x="31" y="0"/>
                    <a:pt x="69" y="0"/>
                  </a:cubicBezTo>
                  <a:cubicBezTo>
                    <a:pt x="107" y="0"/>
                    <a:pt x="138" y="30"/>
                    <a:pt x="138" y="68"/>
                  </a:cubicBezTo>
                  <a:cubicBezTo>
                    <a:pt x="138" y="106"/>
                    <a:pt x="107" y="137"/>
                    <a:pt x="69" y="137"/>
                  </a:cubicBezTo>
                  <a:close/>
                  <a:moveTo>
                    <a:pt x="69" y="14"/>
                  </a:moveTo>
                  <a:cubicBezTo>
                    <a:pt x="39" y="14"/>
                    <a:pt x="14" y="38"/>
                    <a:pt x="14" y="68"/>
                  </a:cubicBezTo>
                  <a:cubicBezTo>
                    <a:pt x="14" y="99"/>
                    <a:pt x="39" y="123"/>
                    <a:pt x="69" y="123"/>
                  </a:cubicBezTo>
                  <a:cubicBezTo>
                    <a:pt x="100" y="123"/>
                    <a:pt x="124" y="99"/>
                    <a:pt x="124" y="68"/>
                  </a:cubicBezTo>
                  <a:cubicBezTo>
                    <a:pt x="124" y="38"/>
                    <a:pt x="100" y="14"/>
                    <a:pt x="6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6"/>
            <p:cNvSpPr>
              <a:spLocks noEditPoints="1"/>
            </p:cNvSpPr>
            <p:nvPr/>
          </p:nvSpPr>
          <p:spPr bwMode="auto">
            <a:xfrm>
              <a:off x="1506" y="3870"/>
              <a:ext cx="871" cy="1364"/>
            </a:xfrm>
            <a:custGeom>
              <a:avLst/>
              <a:gdLst>
                <a:gd name="T0" fmla="*/ 205 w 366"/>
                <a:gd name="T1" fmla="*/ 547 h 575"/>
                <a:gd name="T2" fmla="*/ 161 w 366"/>
                <a:gd name="T3" fmla="*/ 547 h 575"/>
                <a:gd name="T4" fmla="*/ 95 w 366"/>
                <a:gd name="T5" fmla="*/ 547 h 575"/>
                <a:gd name="T6" fmla="*/ 105 w 366"/>
                <a:gd name="T7" fmla="*/ 161 h 575"/>
                <a:gd name="T8" fmla="*/ 31 w 366"/>
                <a:gd name="T9" fmla="*/ 287 h 575"/>
                <a:gd name="T10" fmla="*/ 4 w 366"/>
                <a:gd name="T11" fmla="*/ 254 h 575"/>
                <a:gd name="T12" fmla="*/ 12 w 366"/>
                <a:gd name="T13" fmla="*/ 228 h 575"/>
                <a:gd name="T14" fmla="*/ 183 w 366"/>
                <a:gd name="T15" fmla="*/ 0 h 575"/>
                <a:gd name="T16" fmla="*/ 354 w 366"/>
                <a:gd name="T17" fmla="*/ 228 h 575"/>
                <a:gd name="T18" fmla="*/ 363 w 366"/>
                <a:gd name="T19" fmla="*/ 254 h 575"/>
                <a:gd name="T20" fmla="*/ 335 w 366"/>
                <a:gd name="T21" fmla="*/ 287 h 575"/>
                <a:gd name="T22" fmla="*/ 262 w 366"/>
                <a:gd name="T23" fmla="*/ 161 h 575"/>
                <a:gd name="T24" fmla="*/ 271 w 366"/>
                <a:gd name="T25" fmla="*/ 547 h 575"/>
                <a:gd name="T26" fmla="*/ 238 w 366"/>
                <a:gd name="T27" fmla="*/ 575 h 575"/>
                <a:gd name="T28" fmla="*/ 190 w 366"/>
                <a:gd name="T29" fmla="*/ 299 h 575"/>
                <a:gd name="T30" fmla="*/ 238 w 366"/>
                <a:gd name="T31" fmla="*/ 561 h 575"/>
                <a:gd name="T32" fmla="*/ 238 w 366"/>
                <a:gd name="T33" fmla="*/ 561 h 575"/>
                <a:gd name="T34" fmla="*/ 257 w 366"/>
                <a:gd name="T35" fmla="*/ 546 h 575"/>
                <a:gd name="T36" fmla="*/ 256 w 366"/>
                <a:gd name="T37" fmla="*/ 481 h 575"/>
                <a:gd name="T38" fmla="*/ 247 w 366"/>
                <a:gd name="T39" fmla="*/ 127 h 575"/>
                <a:gd name="T40" fmla="*/ 260 w 366"/>
                <a:gd name="T41" fmla="*/ 124 h 575"/>
                <a:gd name="T42" fmla="*/ 335 w 366"/>
                <a:gd name="T43" fmla="*/ 273 h 575"/>
                <a:gd name="T44" fmla="*/ 350 w 366"/>
                <a:gd name="T45" fmla="*/ 258 h 575"/>
                <a:gd name="T46" fmla="*/ 347 w 366"/>
                <a:gd name="T47" fmla="*/ 251 h 575"/>
                <a:gd name="T48" fmla="*/ 279 w 366"/>
                <a:gd name="T49" fmla="*/ 50 h 575"/>
                <a:gd name="T50" fmla="*/ 88 w 366"/>
                <a:gd name="T51" fmla="*/ 50 h 575"/>
                <a:gd name="T52" fmla="*/ 19 w 366"/>
                <a:gd name="T53" fmla="*/ 251 h 575"/>
                <a:gd name="T54" fmla="*/ 17 w 366"/>
                <a:gd name="T55" fmla="*/ 258 h 575"/>
                <a:gd name="T56" fmla="*/ 31 w 366"/>
                <a:gd name="T57" fmla="*/ 273 h 575"/>
                <a:gd name="T58" fmla="*/ 107 w 366"/>
                <a:gd name="T59" fmla="*/ 124 h 575"/>
                <a:gd name="T60" fmla="*/ 120 w 366"/>
                <a:gd name="T61" fmla="*/ 127 h 575"/>
                <a:gd name="T62" fmla="*/ 111 w 366"/>
                <a:gd name="T63" fmla="*/ 481 h 575"/>
                <a:gd name="T64" fmla="*/ 110 w 366"/>
                <a:gd name="T65" fmla="*/ 542 h 575"/>
                <a:gd name="T66" fmla="*/ 128 w 366"/>
                <a:gd name="T67" fmla="*/ 561 h 575"/>
                <a:gd name="T68" fmla="*/ 176 w 366"/>
                <a:gd name="T69" fmla="*/ 299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575">
                  <a:moveTo>
                    <a:pt x="238" y="575"/>
                  </a:moveTo>
                  <a:cubicBezTo>
                    <a:pt x="221" y="575"/>
                    <a:pt x="207" y="562"/>
                    <a:pt x="205" y="547"/>
                  </a:cubicBezTo>
                  <a:cubicBezTo>
                    <a:pt x="183" y="360"/>
                    <a:pt x="183" y="360"/>
                    <a:pt x="183" y="360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0" y="562"/>
                    <a:pt x="146" y="575"/>
                    <a:pt x="128" y="575"/>
                  </a:cubicBezTo>
                  <a:cubicBezTo>
                    <a:pt x="111" y="575"/>
                    <a:pt x="97" y="562"/>
                    <a:pt x="95" y="547"/>
                  </a:cubicBezTo>
                  <a:cubicBezTo>
                    <a:pt x="95" y="546"/>
                    <a:pt x="95" y="546"/>
                    <a:pt x="95" y="545"/>
                  </a:cubicBezTo>
                  <a:cubicBezTo>
                    <a:pt x="96" y="536"/>
                    <a:pt x="102" y="307"/>
                    <a:pt x="105" y="161"/>
                  </a:cubicBezTo>
                  <a:cubicBezTo>
                    <a:pt x="55" y="272"/>
                    <a:pt x="55" y="272"/>
                    <a:pt x="55" y="272"/>
                  </a:cubicBezTo>
                  <a:cubicBezTo>
                    <a:pt x="51" y="281"/>
                    <a:pt x="42" y="287"/>
                    <a:pt x="31" y="287"/>
                  </a:cubicBezTo>
                  <a:cubicBezTo>
                    <a:pt x="28" y="287"/>
                    <a:pt x="25" y="286"/>
                    <a:pt x="22" y="285"/>
                  </a:cubicBezTo>
                  <a:cubicBezTo>
                    <a:pt x="8" y="280"/>
                    <a:pt x="0" y="267"/>
                    <a:pt x="4" y="254"/>
                  </a:cubicBezTo>
                  <a:cubicBezTo>
                    <a:pt x="4" y="254"/>
                    <a:pt x="4" y="254"/>
                    <a:pt x="4" y="253"/>
                  </a:cubicBezTo>
                  <a:cubicBezTo>
                    <a:pt x="5" y="252"/>
                    <a:pt x="8" y="241"/>
                    <a:pt x="12" y="228"/>
                  </a:cubicBezTo>
                  <a:cubicBezTo>
                    <a:pt x="30" y="174"/>
                    <a:pt x="66" y="63"/>
                    <a:pt x="75" y="44"/>
                  </a:cubicBezTo>
                  <a:cubicBezTo>
                    <a:pt x="90" y="13"/>
                    <a:pt x="122" y="0"/>
                    <a:pt x="183" y="0"/>
                  </a:cubicBezTo>
                  <a:cubicBezTo>
                    <a:pt x="244" y="0"/>
                    <a:pt x="277" y="13"/>
                    <a:pt x="292" y="44"/>
                  </a:cubicBezTo>
                  <a:cubicBezTo>
                    <a:pt x="301" y="63"/>
                    <a:pt x="337" y="175"/>
                    <a:pt x="354" y="228"/>
                  </a:cubicBezTo>
                  <a:cubicBezTo>
                    <a:pt x="359" y="241"/>
                    <a:pt x="362" y="252"/>
                    <a:pt x="363" y="253"/>
                  </a:cubicBezTo>
                  <a:cubicBezTo>
                    <a:pt x="363" y="254"/>
                    <a:pt x="363" y="254"/>
                    <a:pt x="363" y="254"/>
                  </a:cubicBezTo>
                  <a:cubicBezTo>
                    <a:pt x="366" y="267"/>
                    <a:pt x="358" y="280"/>
                    <a:pt x="345" y="285"/>
                  </a:cubicBezTo>
                  <a:cubicBezTo>
                    <a:pt x="342" y="286"/>
                    <a:pt x="339" y="287"/>
                    <a:pt x="335" y="287"/>
                  </a:cubicBezTo>
                  <a:cubicBezTo>
                    <a:pt x="325" y="287"/>
                    <a:pt x="316" y="281"/>
                    <a:pt x="312" y="272"/>
                  </a:cubicBezTo>
                  <a:cubicBezTo>
                    <a:pt x="262" y="161"/>
                    <a:pt x="262" y="161"/>
                    <a:pt x="262" y="161"/>
                  </a:cubicBezTo>
                  <a:cubicBezTo>
                    <a:pt x="265" y="307"/>
                    <a:pt x="271" y="536"/>
                    <a:pt x="271" y="545"/>
                  </a:cubicBezTo>
                  <a:cubicBezTo>
                    <a:pt x="271" y="546"/>
                    <a:pt x="271" y="546"/>
                    <a:pt x="271" y="547"/>
                  </a:cubicBezTo>
                  <a:cubicBezTo>
                    <a:pt x="270" y="562"/>
                    <a:pt x="256" y="575"/>
                    <a:pt x="238" y="575"/>
                  </a:cubicBezTo>
                  <a:cubicBezTo>
                    <a:pt x="238" y="575"/>
                    <a:pt x="238" y="575"/>
                    <a:pt x="238" y="575"/>
                  </a:cubicBezTo>
                  <a:close/>
                  <a:moveTo>
                    <a:pt x="183" y="293"/>
                  </a:moveTo>
                  <a:cubicBezTo>
                    <a:pt x="187" y="293"/>
                    <a:pt x="190" y="296"/>
                    <a:pt x="190" y="299"/>
                  </a:cubicBezTo>
                  <a:cubicBezTo>
                    <a:pt x="219" y="545"/>
                    <a:pt x="219" y="545"/>
                    <a:pt x="219" y="545"/>
                  </a:cubicBezTo>
                  <a:cubicBezTo>
                    <a:pt x="220" y="554"/>
                    <a:pt x="228" y="561"/>
                    <a:pt x="238" y="561"/>
                  </a:cubicBezTo>
                  <a:cubicBezTo>
                    <a:pt x="238" y="568"/>
                    <a:pt x="238" y="568"/>
                    <a:pt x="238" y="568"/>
                  </a:cubicBezTo>
                  <a:cubicBezTo>
                    <a:pt x="238" y="561"/>
                    <a:pt x="238" y="561"/>
                    <a:pt x="238" y="561"/>
                  </a:cubicBezTo>
                  <a:cubicBezTo>
                    <a:pt x="248" y="561"/>
                    <a:pt x="257" y="554"/>
                    <a:pt x="257" y="546"/>
                  </a:cubicBezTo>
                  <a:cubicBezTo>
                    <a:pt x="257" y="546"/>
                    <a:pt x="257" y="546"/>
                    <a:pt x="257" y="546"/>
                  </a:cubicBezTo>
                  <a:cubicBezTo>
                    <a:pt x="257" y="542"/>
                    <a:pt x="257" y="537"/>
                    <a:pt x="257" y="528"/>
                  </a:cubicBezTo>
                  <a:cubicBezTo>
                    <a:pt x="256" y="517"/>
                    <a:pt x="256" y="500"/>
                    <a:pt x="256" y="481"/>
                  </a:cubicBezTo>
                  <a:cubicBezTo>
                    <a:pt x="255" y="441"/>
                    <a:pt x="253" y="389"/>
                    <a:pt x="252" y="337"/>
                  </a:cubicBezTo>
                  <a:cubicBezTo>
                    <a:pt x="249" y="232"/>
                    <a:pt x="247" y="127"/>
                    <a:pt x="247" y="127"/>
                  </a:cubicBezTo>
                  <a:cubicBezTo>
                    <a:pt x="247" y="124"/>
                    <a:pt x="249" y="121"/>
                    <a:pt x="252" y="120"/>
                  </a:cubicBezTo>
                  <a:cubicBezTo>
                    <a:pt x="255" y="120"/>
                    <a:pt x="259" y="121"/>
                    <a:pt x="260" y="124"/>
                  </a:cubicBezTo>
                  <a:cubicBezTo>
                    <a:pt x="325" y="266"/>
                    <a:pt x="325" y="266"/>
                    <a:pt x="325" y="266"/>
                  </a:cubicBezTo>
                  <a:cubicBezTo>
                    <a:pt x="326" y="270"/>
                    <a:pt x="330" y="273"/>
                    <a:pt x="335" y="273"/>
                  </a:cubicBezTo>
                  <a:cubicBezTo>
                    <a:pt x="337" y="273"/>
                    <a:pt x="339" y="272"/>
                    <a:pt x="340" y="272"/>
                  </a:cubicBezTo>
                  <a:cubicBezTo>
                    <a:pt x="347" y="270"/>
                    <a:pt x="351" y="263"/>
                    <a:pt x="350" y="258"/>
                  </a:cubicBezTo>
                  <a:cubicBezTo>
                    <a:pt x="350" y="258"/>
                    <a:pt x="350" y="258"/>
                    <a:pt x="350" y="258"/>
                  </a:cubicBezTo>
                  <a:cubicBezTo>
                    <a:pt x="349" y="256"/>
                    <a:pt x="348" y="254"/>
                    <a:pt x="347" y="251"/>
                  </a:cubicBezTo>
                  <a:cubicBezTo>
                    <a:pt x="346" y="247"/>
                    <a:pt x="344" y="240"/>
                    <a:pt x="341" y="232"/>
                  </a:cubicBezTo>
                  <a:cubicBezTo>
                    <a:pt x="325" y="183"/>
                    <a:pt x="288" y="69"/>
                    <a:pt x="279" y="50"/>
                  </a:cubicBezTo>
                  <a:cubicBezTo>
                    <a:pt x="270" y="32"/>
                    <a:pt x="252" y="14"/>
                    <a:pt x="183" y="14"/>
                  </a:cubicBezTo>
                  <a:cubicBezTo>
                    <a:pt x="115" y="14"/>
                    <a:pt x="96" y="32"/>
                    <a:pt x="88" y="50"/>
                  </a:cubicBezTo>
                  <a:cubicBezTo>
                    <a:pt x="79" y="69"/>
                    <a:pt x="42" y="183"/>
                    <a:pt x="26" y="232"/>
                  </a:cubicBezTo>
                  <a:cubicBezTo>
                    <a:pt x="23" y="240"/>
                    <a:pt x="21" y="247"/>
                    <a:pt x="19" y="251"/>
                  </a:cubicBezTo>
                  <a:cubicBezTo>
                    <a:pt x="19" y="254"/>
                    <a:pt x="18" y="256"/>
                    <a:pt x="17" y="258"/>
                  </a:cubicBezTo>
                  <a:cubicBezTo>
                    <a:pt x="17" y="258"/>
                    <a:pt x="17" y="258"/>
                    <a:pt x="17" y="258"/>
                  </a:cubicBezTo>
                  <a:cubicBezTo>
                    <a:pt x="16" y="263"/>
                    <a:pt x="20" y="270"/>
                    <a:pt x="26" y="272"/>
                  </a:cubicBezTo>
                  <a:cubicBezTo>
                    <a:pt x="28" y="272"/>
                    <a:pt x="30" y="273"/>
                    <a:pt x="31" y="273"/>
                  </a:cubicBezTo>
                  <a:cubicBezTo>
                    <a:pt x="36" y="273"/>
                    <a:pt x="41" y="270"/>
                    <a:pt x="42" y="266"/>
                  </a:cubicBezTo>
                  <a:cubicBezTo>
                    <a:pt x="107" y="124"/>
                    <a:pt x="107" y="124"/>
                    <a:pt x="107" y="124"/>
                  </a:cubicBezTo>
                  <a:cubicBezTo>
                    <a:pt x="108" y="121"/>
                    <a:pt x="111" y="120"/>
                    <a:pt x="115" y="120"/>
                  </a:cubicBezTo>
                  <a:cubicBezTo>
                    <a:pt x="118" y="121"/>
                    <a:pt x="120" y="124"/>
                    <a:pt x="120" y="127"/>
                  </a:cubicBezTo>
                  <a:cubicBezTo>
                    <a:pt x="120" y="127"/>
                    <a:pt x="117" y="232"/>
                    <a:pt x="115" y="337"/>
                  </a:cubicBezTo>
                  <a:cubicBezTo>
                    <a:pt x="114" y="389"/>
                    <a:pt x="112" y="442"/>
                    <a:pt x="111" y="481"/>
                  </a:cubicBezTo>
                  <a:cubicBezTo>
                    <a:pt x="111" y="500"/>
                    <a:pt x="110" y="517"/>
                    <a:pt x="110" y="528"/>
                  </a:cubicBezTo>
                  <a:cubicBezTo>
                    <a:pt x="110" y="534"/>
                    <a:pt x="110" y="539"/>
                    <a:pt x="110" y="542"/>
                  </a:cubicBezTo>
                  <a:cubicBezTo>
                    <a:pt x="109" y="543"/>
                    <a:pt x="109" y="544"/>
                    <a:pt x="109" y="546"/>
                  </a:cubicBezTo>
                  <a:cubicBezTo>
                    <a:pt x="110" y="554"/>
                    <a:pt x="118" y="561"/>
                    <a:pt x="128" y="561"/>
                  </a:cubicBezTo>
                  <a:cubicBezTo>
                    <a:pt x="138" y="561"/>
                    <a:pt x="147" y="554"/>
                    <a:pt x="147" y="546"/>
                  </a:cubicBezTo>
                  <a:cubicBezTo>
                    <a:pt x="176" y="299"/>
                    <a:pt x="176" y="299"/>
                    <a:pt x="176" y="299"/>
                  </a:cubicBezTo>
                  <a:cubicBezTo>
                    <a:pt x="177" y="296"/>
                    <a:pt x="180" y="293"/>
                    <a:pt x="183" y="2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868" y="2921393"/>
            <a:ext cx="855862" cy="8558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200" y="2674683"/>
            <a:ext cx="1371600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68" r="26009"/>
          <a:stretch/>
        </p:blipFill>
        <p:spPr>
          <a:xfrm>
            <a:off x="5739919" y="2782139"/>
            <a:ext cx="912012" cy="99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78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3: Product Sentiment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224A-7DB6-4720-A7C6-078C70AC9D3A}" type="slidenum">
              <a:rPr lang="en-US" smtClean="0"/>
              <a:t>8</a:t>
            </a:fld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541301" y="1464786"/>
            <a:ext cx="3972877" cy="1379728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Down Arrow 23"/>
          <p:cNvSpPr/>
          <p:nvPr/>
        </p:nvSpPr>
        <p:spPr>
          <a:xfrm>
            <a:off x="4148931" y="4843272"/>
            <a:ext cx="769937" cy="492760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Freeform 24"/>
          <p:cNvSpPr/>
          <p:nvPr/>
        </p:nvSpPr>
        <p:spPr>
          <a:xfrm>
            <a:off x="2686050" y="5369877"/>
            <a:ext cx="3695700" cy="923925"/>
          </a:xfrm>
          <a:custGeom>
            <a:avLst/>
            <a:gdLst>
              <a:gd name="connsiteX0" fmla="*/ 0 w 3695700"/>
              <a:gd name="connsiteY0" fmla="*/ 0 h 923925"/>
              <a:gd name="connsiteX1" fmla="*/ 3695700 w 3695700"/>
              <a:gd name="connsiteY1" fmla="*/ 0 h 923925"/>
              <a:gd name="connsiteX2" fmla="*/ 3695700 w 3695700"/>
              <a:gd name="connsiteY2" fmla="*/ 923925 h 923925"/>
              <a:gd name="connsiteX3" fmla="*/ 0 w 3695700"/>
              <a:gd name="connsiteY3" fmla="*/ 923925 h 923925"/>
              <a:gd name="connsiteX4" fmla="*/ 0 w 3695700"/>
              <a:gd name="connsiteY4" fmla="*/ 0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5700" h="923925">
                <a:moveTo>
                  <a:pt x="0" y="0"/>
                </a:moveTo>
                <a:lnTo>
                  <a:pt x="3695700" y="0"/>
                </a:lnTo>
                <a:lnTo>
                  <a:pt x="3695700" y="923925"/>
                </a:lnTo>
                <a:lnTo>
                  <a:pt x="0" y="92392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7584" tIns="227584" rIns="227584" bIns="227584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kern="1200"/>
          </a:p>
        </p:txBody>
      </p:sp>
      <p:sp>
        <p:nvSpPr>
          <p:cNvPr id="26" name="Freeform 25"/>
          <p:cNvSpPr/>
          <p:nvPr/>
        </p:nvSpPr>
        <p:spPr>
          <a:xfrm>
            <a:off x="3985704" y="2951074"/>
            <a:ext cx="1385887" cy="1385887"/>
          </a:xfrm>
          <a:custGeom>
            <a:avLst/>
            <a:gdLst>
              <a:gd name="connsiteX0" fmla="*/ 0 w 1385887"/>
              <a:gd name="connsiteY0" fmla="*/ 692944 h 1385887"/>
              <a:gd name="connsiteX1" fmla="*/ 692944 w 1385887"/>
              <a:gd name="connsiteY1" fmla="*/ 0 h 1385887"/>
              <a:gd name="connsiteX2" fmla="*/ 1385888 w 1385887"/>
              <a:gd name="connsiteY2" fmla="*/ 692944 h 1385887"/>
              <a:gd name="connsiteX3" fmla="*/ 692944 w 1385887"/>
              <a:gd name="connsiteY3" fmla="*/ 1385888 h 1385887"/>
              <a:gd name="connsiteX4" fmla="*/ 0 w 1385887"/>
              <a:gd name="connsiteY4" fmla="*/ 692944 h 138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5887" h="1385887">
                <a:moveTo>
                  <a:pt x="0" y="692944"/>
                </a:moveTo>
                <a:cubicBezTo>
                  <a:pt x="0" y="310242"/>
                  <a:pt x="310242" y="0"/>
                  <a:pt x="692944" y="0"/>
                </a:cubicBezTo>
                <a:cubicBezTo>
                  <a:pt x="1075646" y="0"/>
                  <a:pt x="1385888" y="310242"/>
                  <a:pt x="1385888" y="692944"/>
                </a:cubicBezTo>
                <a:cubicBezTo>
                  <a:pt x="1385888" y="1075646"/>
                  <a:pt x="1075646" y="1385888"/>
                  <a:pt x="692944" y="1385888"/>
                </a:cubicBezTo>
                <a:cubicBezTo>
                  <a:pt x="310242" y="1385888"/>
                  <a:pt x="0" y="1075646"/>
                  <a:pt x="0" y="692944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2328" tIns="242328" rIns="242328" bIns="242328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100" kern="1200"/>
          </a:p>
        </p:txBody>
      </p:sp>
      <p:sp>
        <p:nvSpPr>
          <p:cNvPr id="27" name="Freeform 26"/>
          <p:cNvSpPr/>
          <p:nvPr/>
        </p:nvSpPr>
        <p:spPr>
          <a:xfrm>
            <a:off x="2994025" y="1911350"/>
            <a:ext cx="1385887" cy="1385887"/>
          </a:xfrm>
          <a:custGeom>
            <a:avLst/>
            <a:gdLst>
              <a:gd name="connsiteX0" fmla="*/ 0 w 1385887"/>
              <a:gd name="connsiteY0" fmla="*/ 692944 h 1385887"/>
              <a:gd name="connsiteX1" fmla="*/ 692944 w 1385887"/>
              <a:gd name="connsiteY1" fmla="*/ 0 h 1385887"/>
              <a:gd name="connsiteX2" fmla="*/ 1385888 w 1385887"/>
              <a:gd name="connsiteY2" fmla="*/ 692944 h 1385887"/>
              <a:gd name="connsiteX3" fmla="*/ 692944 w 1385887"/>
              <a:gd name="connsiteY3" fmla="*/ 1385888 h 1385887"/>
              <a:gd name="connsiteX4" fmla="*/ 0 w 1385887"/>
              <a:gd name="connsiteY4" fmla="*/ 692944 h 138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5887" h="1385887">
                <a:moveTo>
                  <a:pt x="0" y="692944"/>
                </a:moveTo>
                <a:cubicBezTo>
                  <a:pt x="0" y="310242"/>
                  <a:pt x="310242" y="0"/>
                  <a:pt x="692944" y="0"/>
                </a:cubicBezTo>
                <a:cubicBezTo>
                  <a:pt x="1075646" y="0"/>
                  <a:pt x="1385888" y="310242"/>
                  <a:pt x="1385888" y="692944"/>
                </a:cubicBezTo>
                <a:cubicBezTo>
                  <a:pt x="1385888" y="1075646"/>
                  <a:pt x="1075646" y="1385888"/>
                  <a:pt x="692944" y="1385888"/>
                </a:cubicBezTo>
                <a:cubicBezTo>
                  <a:pt x="310242" y="1385888"/>
                  <a:pt x="0" y="1075646"/>
                  <a:pt x="0" y="692944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2328" tIns="242328" rIns="242328" bIns="242328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100" kern="1200"/>
          </a:p>
        </p:txBody>
      </p:sp>
      <p:sp>
        <p:nvSpPr>
          <p:cNvPr id="28" name="Freeform 27"/>
          <p:cNvSpPr/>
          <p:nvPr/>
        </p:nvSpPr>
        <p:spPr>
          <a:xfrm>
            <a:off x="4410710" y="1576273"/>
            <a:ext cx="1385887" cy="1385887"/>
          </a:xfrm>
          <a:custGeom>
            <a:avLst/>
            <a:gdLst>
              <a:gd name="connsiteX0" fmla="*/ 0 w 1385887"/>
              <a:gd name="connsiteY0" fmla="*/ 692944 h 1385887"/>
              <a:gd name="connsiteX1" fmla="*/ 692944 w 1385887"/>
              <a:gd name="connsiteY1" fmla="*/ 0 h 1385887"/>
              <a:gd name="connsiteX2" fmla="*/ 1385888 w 1385887"/>
              <a:gd name="connsiteY2" fmla="*/ 692944 h 1385887"/>
              <a:gd name="connsiteX3" fmla="*/ 692944 w 1385887"/>
              <a:gd name="connsiteY3" fmla="*/ 1385888 h 1385887"/>
              <a:gd name="connsiteX4" fmla="*/ 0 w 1385887"/>
              <a:gd name="connsiteY4" fmla="*/ 692944 h 138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5887" h="1385887">
                <a:moveTo>
                  <a:pt x="0" y="692944"/>
                </a:moveTo>
                <a:cubicBezTo>
                  <a:pt x="0" y="310242"/>
                  <a:pt x="310242" y="0"/>
                  <a:pt x="692944" y="0"/>
                </a:cubicBezTo>
                <a:cubicBezTo>
                  <a:pt x="1075646" y="0"/>
                  <a:pt x="1385888" y="310242"/>
                  <a:pt x="1385888" y="692944"/>
                </a:cubicBezTo>
                <a:cubicBezTo>
                  <a:pt x="1385888" y="1075646"/>
                  <a:pt x="1075646" y="1385888"/>
                  <a:pt x="692944" y="1385888"/>
                </a:cubicBezTo>
                <a:cubicBezTo>
                  <a:pt x="310242" y="1385888"/>
                  <a:pt x="0" y="1075646"/>
                  <a:pt x="0" y="692944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2328" tIns="242328" rIns="242328" bIns="242328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100" kern="120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841" y="2159273"/>
            <a:ext cx="514254" cy="80288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164" y="1962634"/>
            <a:ext cx="640978" cy="667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910" y="3439927"/>
            <a:ext cx="1033474" cy="408179"/>
          </a:xfrm>
          <a:prstGeom prst="rect">
            <a:avLst/>
          </a:prstGeom>
        </p:spPr>
      </p:pic>
      <p:sp>
        <p:nvSpPr>
          <p:cNvPr id="29" name="Shape 28"/>
          <p:cNvSpPr/>
          <p:nvPr/>
        </p:nvSpPr>
        <p:spPr>
          <a:xfrm>
            <a:off x="2378075" y="1295400"/>
            <a:ext cx="4311650" cy="3449320"/>
          </a:xfrm>
          <a:prstGeom prst="funnel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201" y="5562600"/>
            <a:ext cx="1100424" cy="94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1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199</Words>
  <Application>Microsoft Office PowerPoint</Application>
  <PresentationFormat>On-screen Show (4:3)</PresentationFormat>
  <Paragraphs>86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G.A. Data Science</vt:lpstr>
      <vt:lpstr>Timeline &amp; Topics</vt:lpstr>
      <vt:lpstr>1: Real Estate Markets</vt:lpstr>
      <vt:lpstr>1: Real Estate Markets</vt:lpstr>
      <vt:lpstr>2: Spot Election</vt:lpstr>
      <vt:lpstr>2: Spot Election</vt:lpstr>
      <vt:lpstr>3: Product Sentiment</vt:lpstr>
      <vt:lpstr>3: Product Sentiment</vt:lpstr>
    </vt:vector>
  </TitlesOfParts>
  <Company>ERM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G.A. Data Science</dc:title>
  <dc:creator>Michael Wong</dc:creator>
  <cp:lastModifiedBy>Michael Wong</cp:lastModifiedBy>
  <cp:revision>69</cp:revision>
  <cp:lastPrinted>2017-08-16T05:28:50Z</cp:lastPrinted>
  <dcterms:created xsi:type="dcterms:W3CDTF">2017-08-06T19:42:21Z</dcterms:created>
  <dcterms:modified xsi:type="dcterms:W3CDTF">2017-08-16T05:32:55Z</dcterms:modified>
</cp:coreProperties>
</file>