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7" r:id="rId2"/>
  </p:sldIdLst>
  <p:sldSz cx="35999738" cy="50399950"/>
  <p:notesSz cx="6858000" cy="9144000"/>
  <p:defaultTextStyle>
    <a:defPPr>
      <a:defRPr lang="es-CO"/>
    </a:defPPr>
    <a:lvl1pPr algn="l" defTabSz="4144963" rtl="0" eaLnBrk="0" fontAlgn="base" hangingPunct="0">
      <a:spcBef>
        <a:spcPct val="0"/>
      </a:spcBef>
      <a:spcAft>
        <a:spcPct val="0"/>
      </a:spcAft>
      <a:defRPr sz="8100" kern="1200">
        <a:solidFill>
          <a:schemeClr val="tx1"/>
        </a:solidFill>
        <a:latin typeface="Calibri" panose="020F0502020204030204" pitchFamily="34" charset="0"/>
        <a:ea typeface="+mn-ea"/>
        <a:cs typeface="+mn-cs"/>
      </a:defRPr>
    </a:lvl1pPr>
    <a:lvl2pPr marL="2071688" indent="-1614488" algn="l" defTabSz="4144963" rtl="0" eaLnBrk="0" fontAlgn="base" hangingPunct="0">
      <a:spcBef>
        <a:spcPct val="0"/>
      </a:spcBef>
      <a:spcAft>
        <a:spcPct val="0"/>
      </a:spcAft>
      <a:defRPr sz="8100" kern="1200">
        <a:solidFill>
          <a:schemeClr val="tx1"/>
        </a:solidFill>
        <a:latin typeface="Calibri" panose="020F0502020204030204" pitchFamily="34" charset="0"/>
        <a:ea typeface="+mn-ea"/>
        <a:cs typeface="+mn-cs"/>
      </a:defRPr>
    </a:lvl2pPr>
    <a:lvl3pPr marL="4144963" indent="-3230563" algn="l" defTabSz="4144963" rtl="0" eaLnBrk="0" fontAlgn="base" hangingPunct="0">
      <a:spcBef>
        <a:spcPct val="0"/>
      </a:spcBef>
      <a:spcAft>
        <a:spcPct val="0"/>
      </a:spcAft>
      <a:defRPr sz="8100" kern="1200">
        <a:solidFill>
          <a:schemeClr val="tx1"/>
        </a:solidFill>
        <a:latin typeface="Calibri" panose="020F0502020204030204" pitchFamily="34" charset="0"/>
        <a:ea typeface="+mn-ea"/>
        <a:cs typeface="+mn-cs"/>
      </a:defRPr>
    </a:lvl3pPr>
    <a:lvl4pPr marL="6218238" indent="-4846638" algn="l" defTabSz="4144963" rtl="0" eaLnBrk="0" fontAlgn="base" hangingPunct="0">
      <a:spcBef>
        <a:spcPct val="0"/>
      </a:spcBef>
      <a:spcAft>
        <a:spcPct val="0"/>
      </a:spcAft>
      <a:defRPr sz="8100" kern="1200">
        <a:solidFill>
          <a:schemeClr val="tx1"/>
        </a:solidFill>
        <a:latin typeface="Calibri" panose="020F0502020204030204" pitchFamily="34" charset="0"/>
        <a:ea typeface="+mn-ea"/>
        <a:cs typeface="+mn-cs"/>
      </a:defRPr>
    </a:lvl4pPr>
    <a:lvl5pPr marL="8289925" indent="-6461125" algn="l" defTabSz="4144963" rtl="0" eaLnBrk="0" fontAlgn="base" hangingPunct="0">
      <a:spcBef>
        <a:spcPct val="0"/>
      </a:spcBef>
      <a:spcAft>
        <a:spcPct val="0"/>
      </a:spcAft>
      <a:defRPr sz="8100" kern="1200">
        <a:solidFill>
          <a:schemeClr val="tx1"/>
        </a:solidFill>
        <a:latin typeface="Calibri" panose="020F0502020204030204" pitchFamily="34" charset="0"/>
        <a:ea typeface="+mn-ea"/>
        <a:cs typeface="+mn-cs"/>
      </a:defRPr>
    </a:lvl5pPr>
    <a:lvl6pPr marL="2286000" algn="l" defTabSz="914400" rtl="0" eaLnBrk="1" latinLnBrk="0" hangingPunct="1">
      <a:defRPr sz="8100" kern="1200">
        <a:solidFill>
          <a:schemeClr val="tx1"/>
        </a:solidFill>
        <a:latin typeface="Calibri" panose="020F0502020204030204" pitchFamily="34" charset="0"/>
        <a:ea typeface="+mn-ea"/>
        <a:cs typeface="+mn-cs"/>
      </a:defRPr>
    </a:lvl6pPr>
    <a:lvl7pPr marL="2743200" algn="l" defTabSz="914400" rtl="0" eaLnBrk="1" latinLnBrk="0" hangingPunct="1">
      <a:defRPr sz="8100" kern="1200">
        <a:solidFill>
          <a:schemeClr val="tx1"/>
        </a:solidFill>
        <a:latin typeface="Calibri" panose="020F0502020204030204" pitchFamily="34" charset="0"/>
        <a:ea typeface="+mn-ea"/>
        <a:cs typeface="+mn-cs"/>
      </a:defRPr>
    </a:lvl7pPr>
    <a:lvl8pPr marL="3200400" algn="l" defTabSz="914400" rtl="0" eaLnBrk="1" latinLnBrk="0" hangingPunct="1">
      <a:defRPr sz="8100" kern="1200">
        <a:solidFill>
          <a:schemeClr val="tx1"/>
        </a:solidFill>
        <a:latin typeface="Calibri" panose="020F0502020204030204" pitchFamily="34" charset="0"/>
        <a:ea typeface="+mn-ea"/>
        <a:cs typeface="+mn-cs"/>
      </a:defRPr>
    </a:lvl8pPr>
    <a:lvl9pPr marL="3657600" algn="l" defTabSz="914400" rtl="0" eaLnBrk="1" latinLnBrk="0" hangingPunct="1">
      <a:defRPr sz="8100"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15874">
          <p15:clr>
            <a:srgbClr val="A4A3A4"/>
          </p15:clr>
        </p15:guide>
        <p15:guide id="2" pos="1133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7" clrIdx="0">
    <p:extLst/>
  </p:cmAuthor>
  <p:cmAuthor id="2" name="julian david diazmelo" initials="jdd" lastIdx="0" clrIdx="1"/>
  <p:cmAuthor id="3" name="Laboratorio Bogota A-406-Equipo 007" initials="LBA0" lastIdx="6" clrIdx="2">
    <p:extLst>
      <p:ext uri="{19B8F6BF-5375-455C-9EA6-DF929625EA0E}">
        <p15:presenceInfo xmlns:p15="http://schemas.microsoft.com/office/powerpoint/2012/main" userId="Laboratorio Bogota A-406-Equipo 007"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78" autoAdjust="0"/>
    <p:restoredTop sz="94660"/>
  </p:normalViewPr>
  <p:slideViewPr>
    <p:cSldViewPr snapToGrid="0">
      <p:cViewPr>
        <p:scale>
          <a:sx n="20" d="100"/>
          <a:sy n="20" d="100"/>
        </p:scale>
        <p:origin x="582" y="-324"/>
      </p:cViewPr>
      <p:guideLst>
        <p:guide orient="horz" pos="15874"/>
        <p:guide pos="11338"/>
      </p:guideLst>
    </p:cSldViewPr>
  </p:slideViewPr>
  <p:notesTextViewPr>
    <p:cViewPr>
      <p:scale>
        <a:sx n="1" d="1"/>
        <a:sy n="1" d="1"/>
      </p:scale>
      <p:origin x="0" y="0"/>
    </p:cViewPr>
  </p:notesTextViewPr>
  <p:notesViewPr>
    <p:cSldViewPr snapToGrid="0">
      <p:cViewPr varScale="1">
        <p:scale>
          <a:sx n="67" d="100"/>
          <a:sy n="67" d="100"/>
        </p:scale>
        <p:origin x="3228"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8-11-07T14:49:18.740" idx="2">
    <p:pos x="10982" y="9101"/>
    <p:text>Son un diagrama, no mas, o es una aplicacion y los resultados del correcto diseño</p:text>
    <p:extLst>
      <p:ext uri="{C676402C-5697-4E1C-873F-D02D1690AC5C}">
        <p15:threadingInfo xmlns:p15="http://schemas.microsoft.com/office/powerpoint/2012/main" timeZoneBias="300"/>
      </p:ext>
    </p:extLst>
  </p:cm>
  <p:cm authorId="3" dt="2018-11-07T14:49:58.748" idx="3">
    <p:pos x="5299" y="20083"/>
    <p:text>El objetivo es crear una aplicacion web o una aplicacion de noticias</p:text>
    <p:extLst mod="1">
      <p:ext uri="{C676402C-5697-4E1C-873F-D02D1690AC5C}">
        <p15:threadingInfo xmlns:p15="http://schemas.microsoft.com/office/powerpoint/2012/main" timeZoneBias="300"/>
      </p:ext>
    </p:extLst>
  </p:cm>
  <p:cm authorId="3" dt="2018-11-07T14:50:33.631" idx="4">
    <p:pos x="4032" y="4992"/>
    <p:text>Lo de MVC esta bien, pero lo de  noticias no se introduce, recuerden que lo de noticias es el por que.</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36D578-F0D4-4977-B8A0-1C8D599CFA21}" type="doc">
      <dgm:prSet loTypeId="urn:microsoft.com/office/officeart/2011/layout/HexagonRadial" loCatId="cycle" qsTypeId="urn:microsoft.com/office/officeart/2005/8/quickstyle/simple1" qsCatId="simple" csTypeId="urn:microsoft.com/office/officeart/2005/8/colors/colorful5" csCatId="colorful" phldr="1"/>
      <dgm:spPr/>
      <dgm:t>
        <a:bodyPr/>
        <a:lstStyle/>
        <a:p>
          <a:endParaRPr lang="es-ES"/>
        </a:p>
      </dgm:t>
    </dgm:pt>
    <dgm:pt modelId="{9F78E2EE-8F09-4524-B010-953C7C89C5D9}">
      <dgm:prSet phldrT="[Texto]"/>
      <dgm:spPr/>
      <dgm:t>
        <a:bodyPr/>
        <a:lstStyle/>
        <a:p>
          <a:r>
            <a:rPr lang="es-ES" dirty="0"/>
            <a:t>MVC</a:t>
          </a:r>
        </a:p>
      </dgm:t>
    </dgm:pt>
    <dgm:pt modelId="{F65E9559-C0FB-4F45-849E-F5DF7AF292EF}" type="parTrans" cxnId="{7389B658-510D-48BB-A894-1630855EFA6D}">
      <dgm:prSet/>
      <dgm:spPr/>
      <dgm:t>
        <a:bodyPr/>
        <a:lstStyle/>
        <a:p>
          <a:endParaRPr lang="es-ES"/>
        </a:p>
      </dgm:t>
    </dgm:pt>
    <dgm:pt modelId="{B5987DC0-3A7F-48FC-B7ED-1A65981E9CB4}" type="sibTrans" cxnId="{7389B658-510D-48BB-A894-1630855EFA6D}">
      <dgm:prSet/>
      <dgm:spPr/>
      <dgm:t>
        <a:bodyPr/>
        <a:lstStyle/>
        <a:p>
          <a:endParaRPr lang="es-ES"/>
        </a:p>
      </dgm:t>
    </dgm:pt>
    <dgm:pt modelId="{0C46E078-718C-4E4B-AE79-639F77C1550B}">
      <dgm:prSet phldrT="[Texto]"/>
      <dgm:spPr/>
      <dgm:t>
        <a:bodyPr/>
        <a:lstStyle/>
        <a:p>
          <a:r>
            <a:rPr lang="es-ES"/>
            <a:t>Modelo</a:t>
          </a:r>
        </a:p>
      </dgm:t>
    </dgm:pt>
    <dgm:pt modelId="{93FB12C9-6F04-4889-B9C2-6EA172C4ED71}" type="parTrans" cxnId="{5EDD75E3-A033-4708-A83A-AD87AD7E3908}">
      <dgm:prSet/>
      <dgm:spPr/>
      <dgm:t>
        <a:bodyPr/>
        <a:lstStyle/>
        <a:p>
          <a:endParaRPr lang="es-ES"/>
        </a:p>
      </dgm:t>
    </dgm:pt>
    <dgm:pt modelId="{DAB51C1D-FDF9-44B4-B17B-C1BA22AFE937}" type="sibTrans" cxnId="{5EDD75E3-A033-4708-A83A-AD87AD7E3908}">
      <dgm:prSet/>
      <dgm:spPr/>
      <dgm:t>
        <a:bodyPr/>
        <a:lstStyle/>
        <a:p>
          <a:endParaRPr lang="es-ES"/>
        </a:p>
      </dgm:t>
    </dgm:pt>
    <dgm:pt modelId="{C10DEEC1-6C62-4058-8F31-12B348469550}">
      <dgm:prSet phldrT="[Texto]"/>
      <dgm:spPr/>
      <dgm:t>
        <a:bodyPr/>
        <a:lstStyle/>
        <a:p>
          <a:r>
            <a:rPr lang="es-ES"/>
            <a:t>Controlado</a:t>
          </a:r>
        </a:p>
      </dgm:t>
    </dgm:pt>
    <dgm:pt modelId="{BF0A5DC1-B692-4E77-86EB-C61717EC14CA}" type="parTrans" cxnId="{FB0E949D-5605-47D6-9A2C-DAEF4A5C6619}">
      <dgm:prSet/>
      <dgm:spPr/>
      <dgm:t>
        <a:bodyPr/>
        <a:lstStyle/>
        <a:p>
          <a:endParaRPr lang="es-ES"/>
        </a:p>
      </dgm:t>
    </dgm:pt>
    <dgm:pt modelId="{65AE1A8E-D459-4F77-8EA2-3B6E38359998}" type="sibTrans" cxnId="{FB0E949D-5605-47D6-9A2C-DAEF4A5C6619}">
      <dgm:prSet/>
      <dgm:spPr/>
      <dgm:t>
        <a:bodyPr/>
        <a:lstStyle/>
        <a:p>
          <a:endParaRPr lang="es-ES"/>
        </a:p>
      </dgm:t>
    </dgm:pt>
    <dgm:pt modelId="{A896BDDE-DCAA-47D7-AD16-9F59C3DB6A30}">
      <dgm:prSet phldrT="[Texto]"/>
      <dgm:spPr/>
      <dgm:t>
        <a:bodyPr/>
        <a:lstStyle/>
        <a:p>
          <a:r>
            <a:rPr lang="es-ES" dirty="0"/>
            <a:t>Vista</a:t>
          </a:r>
        </a:p>
      </dgm:t>
    </dgm:pt>
    <dgm:pt modelId="{99AB8C28-645D-4A09-8D8C-E2AB91CF3016}" type="parTrans" cxnId="{5090955C-3A7B-4C23-8C56-80A8F69A37C9}">
      <dgm:prSet/>
      <dgm:spPr/>
      <dgm:t>
        <a:bodyPr/>
        <a:lstStyle/>
        <a:p>
          <a:endParaRPr lang="es-ES"/>
        </a:p>
      </dgm:t>
    </dgm:pt>
    <dgm:pt modelId="{0AFD5F9B-A01D-4C3D-ABD6-44719D3D40E5}" type="sibTrans" cxnId="{5090955C-3A7B-4C23-8C56-80A8F69A37C9}">
      <dgm:prSet/>
      <dgm:spPr/>
      <dgm:t>
        <a:bodyPr/>
        <a:lstStyle/>
        <a:p>
          <a:endParaRPr lang="es-ES"/>
        </a:p>
      </dgm:t>
    </dgm:pt>
    <dgm:pt modelId="{24D260C2-CBCB-429A-89DB-CDAE2C322619}" type="pres">
      <dgm:prSet presAssocID="{1B36D578-F0D4-4977-B8A0-1C8D599CFA21}" presName="Name0" presStyleCnt="0">
        <dgm:presLayoutVars>
          <dgm:chMax val="1"/>
          <dgm:chPref val="1"/>
          <dgm:dir/>
          <dgm:animOne val="branch"/>
          <dgm:animLvl val="lvl"/>
        </dgm:presLayoutVars>
      </dgm:prSet>
      <dgm:spPr/>
      <dgm:t>
        <a:bodyPr/>
        <a:lstStyle/>
        <a:p>
          <a:endParaRPr lang="es-CO"/>
        </a:p>
      </dgm:t>
    </dgm:pt>
    <dgm:pt modelId="{1CA2CFB0-64C3-4773-92B6-D7F4F9A8C2B7}" type="pres">
      <dgm:prSet presAssocID="{9F78E2EE-8F09-4524-B010-953C7C89C5D9}" presName="Parent" presStyleLbl="node0" presStyleIdx="0" presStyleCnt="1">
        <dgm:presLayoutVars>
          <dgm:chMax val="6"/>
          <dgm:chPref val="6"/>
        </dgm:presLayoutVars>
      </dgm:prSet>
      <dgm:spPr/>
      <dgm:t>
        <a:bodyPr/>
        <a:lstStyle/>
        <a:p>
          <a:endParaRPr lang="es-CO"/>
        </a:p>
      </dgm:t>
    </dgm:pt>
    <dgm:pt modelId="{0B0E0547-4A9F-46EB-9598-01560BDD4D27}" type="pres">
      <dgm:prSet presAssocID="{0C46E078-718C-4E4B-AE79-639F77C1550B}" presName="Accent1" presStyleCnt="0"/>
      <dgm:spPr/>
    </dgm:pt>
    <dgm:pt modelId="{2DAD90F0-1385-495A-A2F8-DE07E3E49D82}" type="pres">
      <dgm:prSet presAssocID="{0C46E078-718C-4E4B-AE79-639F77C1550B}" presName="Accent" presStyleLbl="bgShp" presStyleIdx="0" presStyleCnt="3"/>
      <dgm:spPr/>
    </dgm:pt>
    <dgm:pt modelId="{A2A19BB6-66F9-41C6-AE13-936735CF0EF2}" type="pres">
      <dgm:prSet presAssocID="{0C46E078-718C-4E4B-AE79-639F77C1550B}" presName="Child1" presStyleLbl="node1" presStyleIdx="0" presStyleCnt="3">
        <dgm:presLayoutVars>
          <dgm:chMax val="0"/>
          <dgm:chPref val="0"/>
          <dgm:bulletEnabled val="1"/>
        </dgm:presLayoutVars>
      </dgm:prSet>
      <dgm:spPr/>
      <dgm:t>
        <a:bodyPr/>
        <a:lstStyle/>
        <a:p>
          <a:endParaRPr lang="es-CO"/>
        </a:p>
      </dgm:t>
    </dgm:pt>
    <dgm:pt modelId="{A319D0C1-2935-490F-B165-3DE6676D8492}" type="pres">
      <dgm:prSet presAssocID="{C10DEEC1-6C62-4058-8F31-12B348469550}" presName="Accent2" presStyleCnt="0"/>
      <dgm:spPr/>
    </dgm:pt>
    <dgm:pt modelId="{819994A8-093F-4C8A-97CE-D6E374822074}" type="pres">
      <dgm:prSet presAssocID="{C10DEEC1-6C62-4058-8F31-12B348469550}" presName="Accent" presStyleLbl="bgShp" presStyleIdx="1" presStyleCnt="3"/>
      <dgm:spPr/>
    </dgm:pt>
    <dgm:pt modelId="{B1C615F8-F9B6-4A20-9E9C-EFC2B6C725EC}" type="pres">
      <dgm:prSet presAssocID="{C10DEEC1-6C62-4058-8F31-12B348469550}" presName="Child2" presStyleLbl="node1" presStyleIdx="1" presStyleCnt="3">
        <dgm:presLayoutVars>
          <dgm:chMax val="0"/>
          <dgm:chPref val="0"/>
          <dgm:bulletEnabled val="1"/>
        </dgm:presLayoutVars>
      </dgm:prSet>
      <dgm:spPr/>
      <dgm:t>
        <a:bodyPr/>
        <a:lstStyle/>
        <a:p>
          <a:endParaRPr lang="es-CO"/>
        </a:p>
      </dgm:t>
    </dgm:pt>
    <dgm:pt modelId="{45F74D9B-9914-4957-9440-9679E055E01A}" type="pres">
      <dgm:prSet presAssocID="{A896BDDE-DCAA-47D7-AD16-9F59C3DB6A30}" presName="Accent3" presStyleCnt="0"/>
      <dgm:spPr/>
    </dgm:pt>
    <dgm:pt modelId="{3A3690CC-A808-4E17-93BD-55EF95F1FFE7}" type="pres">
      <dgm:prSet presAssocID="{A896BDDE-DCAA-47D7-AD16-9F59C3DB6A30}" presName="Accent" presStyleLbl="bgShp" presStyleIdx="2" presStyleCnt="3"/>
      <dgm:spPr/>
    </dgm:pt>
    <dgm:pt modelId="{6601F8D8-3EB3-4980-9800-93B13E0FA93A}" type="pres">
      <dgm:prSet presAssocID="{A896BDDE-DCAA-47D7-AD16-9F59C3DB6A30}" presName="Child3" presStyleLbl="node1" presStyleIdx="2" presStyleCnt="3">
        <dgm:presLayoutVars>
          <dgm:chMax val="0"/>
          <dgm:chPref val="0"/>
          <dgm:bulletEnabled val="1"/>
        </dgm:presLayoutVars>
      </dgm:prSet>
      <dgm:spPr/>
      <dgm:t>
        <a:bodyPr/>
        <a:lstStyle/>
        <a:p>
          <a:endParaRPr lang="es-CO"/>
        </a:p>
      </dgm:t>
    </dgm:pt>
  </dgm:ptLst>
  <dgm:cxnLst>
    <dgm:cxn modelId="{9DFF9E29-6C42-46FB-A1DD-B46A6C70513C}" type="presOf" srcId="{C10DEEC1-6C62-4058-8F31-12B348469550}" destId="{B1C615F8-F9B6-4A20-9E9C-EFC2B6C725EC}" srcOrd="0" destOrd="0" presId="urn:microsoft.com/office/officeart/2011/layout/HexagonRadial"/>
    <dgm:cxn modelId="{57F4C52B-AE4F-4508-B66E-E423D870ACE9}" type="presOf" srcId="{1B36D578-F0D4-4977-B8A0-1C8D599CFA21}" destId="{24D260C2-CBCB-429A-89DB-CDAE2C322619}" srcOrd="0" destOrd="0" presId="urn:microsoft.com/office/officeart/2011/layout/HexagonRadial"/>
    <dgm:cxn modelId="{FB0E949D-5605-47D6-9A2C-DAEF4A5C6619}" srcId="{9F78E2EE-8F09-4524-B010-953C7C89C5D9}" destId="{C10DEEC1-6C62-4058-8F31-12B348469550}" srcOrd="1" destOrd="0" parTransId="{BF0A5DC1-B692-4E77-86EB-C61717EC14CA}" sibTransId="{65AE1A8E-D459-4F77-8EA2-3B6E38359998}"/>
    <dgm:cxn modelId="{0DCACEFF-35A7-4179-BDCF-76999141F101}" type="presOf" srcId="{A896BDDE-DCAA-47D7-AD16-9F59C3DB6A30}" destId="{6601F8D8-3EB3-4980-9800-93B13E0FA93A}" srcOrd="0" destOrd="0" presId="urn:microsoft.com/office/officeart/2011/layout/HexagonRadial"/>
    <dgm:cxn modelId="{5090955C-3A7B-4C23-8C56-80A8F69A37C9}" srcId="{9F78E2EE-8F09-4524-B010-953C7C89C5D9}" destId="{A896BDDE-DCAA-47D7-AD16-9F59C3DB6A30}" srcOrd="2" destOrd="0" parTransId="{99AB8C28-645D-4A09-8D8C-E2AB91CF3016}" sibTransId="{0AFD5F9B-A01D-4C3D-ABD6-44719D3D40E5}"/>
    <dgm:cxn modelId="{67D29C48-483E-4E2A-9B15-AA0BBC6FDD12}" type="presOf" srcId="{0C46E078-718C-4E4B-AE79-639F77C1550B}" destId="{A2A19BB6-66F9-41C6-AE13-936735CF0EF2}" srcOrd="0" destOrd="0" presId="urn:microsoft.com/office/officeart/2011/layout/HexagonRadial"/>
    <dgm:cxn modelId="{7E46AB74-D93D-42E3-B269-CE9EF2A7644B}" type="presOf" srcId="{9F78E2EE-8F09-4524-B010-953C7C89C5D9}" destId="{1CA2CFB0-64C3-4773-92B6-D7F4F9A8C2B7}" srcOrd="0" destOrd="0" presId="urn:microsoft.com/office/officeart/2011/layout/HexagonRadial"/>
    <dgm:cxn modelId="{5EDD75E3-A033-4708-A83A-AD87AD7E3908}" srcId="{9F78E2EE-8F09-4524-B010-953C7C89C5D9}" destId="{0C46E078-718C-4E4B-AE79-639F77C1550B}" srcOrd="0" destOrd="0" parTransId="{93FB12C9-6F04-4889-B9C2-6EA172C4ED71}" sibTransId="{DAB51C1D-FDF9-44B4-B17B-C1BA22AFE937}"/>
    <dgm:cxn modelId="{7389B658-510D-48BB-A894-1630855EFA6D}" srcId="{1B36D578-F0D4-4977-B8A0-1C8D599CFA21}" destId="{9F78E2EE-8F09-4524-B010-953C7C89C5D9}" srcOrd="0" destOrd="0" parTransId="{F65E9559-C0FB-4F45-849E-F5DF7AF292EF}" sibTransId="{B5987DC0-3A7F-48FC-B7ED-1A65981E9CB4}"/>
    <dgm:cxn modelId="{BEEB257A-CEE7-4660-8A92-BCE5C16B7795}" type="presParOf" srcId="{24D260C2-CBCB-429A-89DB-CDAE2C322619}" destId="{1CA2CFB0-64C3-4773-92B6-D7F4F9A8C2B7}" srcOrd="0" destOrd="0" presId="urn:microsoft.com/office/officeart/2011/layout/HexagonRadial"/>
    <dgm:cxn modelId="{A96C0D2F-8DFE-47A9-9AFC-BCDA009F9ED8}" type="presParOf" srcId="{24D260C2-CBCB-429A-89DB-CDAE2C322619}" destId="{0B0E0547-4A9F-46EB-9598-01560BDD4D27}" srcOrd="1" destOrd="0" presId="urn:microsoft.com/office/officeart/2011/layout/HexagonRadial"/>
    <dgm:cxn modelId="{047ACEE9-7ECF-4853-B9FA-529FCDA36333}" type="presParOf" srcId="{0B0E0547-4A9F-46EB-9598-01560BDD4D27}" destId="{2DAD90F0-1385-495A-A2F8-DE07E3E49D82}" srcOrd="0" destOrd="0" presId="urn:microsoft.com/office/officeart/2011/layout/HexagonRadial"/>
    <dgm:cxn modelId="{7A154652-EF70-4561-928D-F3B50F64AC0F}" type="presParOf" srcId="{24D260C2-CBCB-429A-89DB-CDAE2C322619}" destId="{A2A19BB6-66F9-41C6-AE13-936735CF0EF2}" srcOrd="2" destOrd="0" presId="urn:microsoft.com/office/officeart/2011/layout/HexagonRadial"/>
    <dgm:cxn modelId="{19B9C074-E4BD-401D-A56D-C9ABD31F53C0}" type="presParOf" srcId="{24D260C2-CBCB-429A-89DB-CDAE2C322619}" destId="{A319D0C1-2935-490F-B165-3DE6676D8492}" srcOrd="3" destOrd="0" presId="urn:microsoft.com/office/officeart/2011/layout/HexagonRadial"/>
    <dgm:cxn modelId="{E4AAEA45-0317-49B3-96B4-17E8650264C2}" type="presParOf" srcId="{A319D0C1-2935-490F-B165-3DE6676D8492}" destId="{819994A8-093F-4C8A-97CE-D6E374822074}" srcOrd="0" destOrd="0" presId="urn:microsoft.com/office/officeart/2011/layout/HexagonRadial"/>
    <dgm:cxn modelId="{AD0FD1B8-5318-4400-B3BB-25E0475682BE}" type="presParOf" srcId="{24D260C2-CBCB-429A-89DB-CDAE2C322619}" destId="{B1C615F8-F9B6-4A20-9E9C-EFC2B6C725EC}" srcOrd="4" destOrd="0" presId="urn:microsoft.com/office/officeart/2011/layout/HexagonRadial"/>
    <dgm:cxn modelId="{931A1F20-2672-4A7B-B120-3C031702B627}" type="presParOf" srcId="{24D260C2-CBCB-429A-89DB-CDAE2C322619}" destId="{45F74D9B-9914-4957-9440-9679E055E01A}" srcOrd="5" destOrd="0" presId="urn:microsoft.com/office/officeart/2011/layout/HexagonRadial"/>
    <dgm:cxn modelId="{AAEF0CEF-39A0-45CC-AD0F-92A2397BC2DB}" type="presParOf" srcId="{45F74D9B-9914-4957-9440-9679E055E01A}" destId="{3A3690CC-A808-4E17-93BD-55EF95F1FFE7}" srcOrd="0" destOrd="0" presId="urn:microsoft.com/office/officeart/2011/layout/HexagonRadial"/>
    <dgm:cxn modelId="{C1CCE697-40D9-45A3-A9DC-88601B84AC32}" type="presParOf" srcId="{24D260C2-CBCB-429A-89DB-CDAE2C322619}" destId="{6601F8D8-3EB3-4980-9800-93B13E0FA93A}" srcOrd="6"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A2CFB0-64C3-4773-92B6-D7F4F9A8C2B7}">
      <dsp:nvSpPr>
        <dsp:cNvPr id="0" name=""/>
        <dsp:cNvSpPr/>
      </dsp:nvSpPr>
      <dsp:spPr>
        <a:xfrm>
          <a:off x="2152313" y="1159554"/>
          <a:ext cx="3307012" cy="2860146"/>
        </a:xfrm>
        <a:prstGeom prst="hexagon">
          <a:avLst>
            <a:gd name="adj" fmla="val 28570"/>
            <a:gd name="vf" fmla="val 11547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s-ES" sz="6500" kern="1200" dirty="0"/>
            <a:t>MVC</a:t>
          </a:r>
        </a:p>
      </dsp:txBody>
      <dsp:txXfrm>
        <a:off x="2700279" y="1633475"/>
        <a:ext cx="2211080" cy="1912304"/>
      </dsp:txXfrm>
    </dsp:sp>
    <dsp:sp modelId="{819994A8-093F-4C8A-97CE-D6E374822074}">
      <dsp:nvSpPr>
        <dsp:cNvPr id="0" name=""/>
        <dsp:cNvSpPr/>
      </dsp:nvSpPr>
      <dsp:spPr>
        <a:xfrm>
          <a:off x="5679317" y="1800587"/>
          <a:ext cx="1247898" cy="1074789"/>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A19BB6-66F9-41C6-AE13-936735CF0EF2}">
      <dsp:nvSpPr>
        <dsp:cNvPr id="0" name=""/>
        <dsp:cNvSpPr/>
      </dsp:nvSpPr>
      <dsp:spPr>
        <a:xfrm>
          <a:off x="4942347" y="0"/>
          <a:ext cx="2709737" cy="2344273"/>
        </a:xfrm>
        <a:prstGeom prst="hexagon">
          <a:avLst>
            <a:gd name="adj" fmla="val 28570"/>
            <a:gd name="vf" fmla="val 11547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s-ES" sz="3000" kern="1200"/>
            <a:t>Modelo</a:t>
          </a:r>
        </a:p>
      </dsp:txBody>
      <dsp:txXfrm>
        <a:off x="5391411" y="388499"/>
        <a:ext cx="1811609" cy="1567275"/>
      </dsp:txXfrm>
    </dsp:sp>
    <dsp:sp modelId="{3A3690CC-A808-4E17-93BD-55EF95F1FFE7}">
      <dsp:nvSpPr>
        <dsp:cNvPr id="0" name=""/>
        <dsp:cNvSpPr/>
      </dsp:nvSpPr>
      <dsp:spPr>
        <a:xfrm>
          <a:off x="4667359" y="4069367"/>
          <a:ext cx="1247898" cy="1074789"/>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C615F8-F9B6-4A20-9E9C-EFC2B6C725EC}">
      <dsp:nvSpPr>
        <dsp:cNvPr id="0" name=""/>
        <dsp:cNvSpPr/>
      </dsp:nvSpPr>
      <dsp:spPr>
        <a:xfrm>
          <a:off x="4942347" y="2834319"/>
          <a:ext cx="2709737" cy="2344273"/>
        </a:xfrm>
        <a:prstGeom prst="hexagon">
          <a:avLst>
            <a:gd name="adj" fmla="val 28570"/>
            <a:gd name="vf" fmla="val 115470"/>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s-ES" sz="3000" kern="1200"/>
            <a:t>Controlado</a:t>
          </a:r>
        </a:p>
      </dsp:txBody>
      <dsp:txXfrm>
        <a:off x="5391411" y="3222818"/>
        <a:ext cx="1811609" cy="1567275"/>
      </dsp:txXfrm>
    </dsp:sp>
    <dsp:sp modelId="{6601F8D8-3EB3-4980-9800-93B13E0FA93A}">
      <dsp:nvSpPr>
        <dsp:cNvPr id="0" name=""/>
        <dsp:cNvSpPr/>
      </dsp:nvSpPr>
      <dsp:spPr>
        <a:xfrm>
          <a:off x="2457000" y="4277968"/>
          <a:ext cx="2709737" cy="2344273"/>
        </a:xfrm>
        <a:prstGeom prst="hexagon">
          <a:avLst>
            <a:gd name="adj" fmla="val 28570"/>
            <a:gd name="vf" fmla="val 115470"/>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s-ES" sz="3000" kern="1200" dirty="0"/>
            <a:t>Vista</a:t>
          </a:r>
        </a:p>
      </dsp:txBody>
      <dsp:txXfrm>
        <a:off x="2906064" y="4666467"/>
        <a:ext cx="1811609" cy="1567275"/>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ágonos radiales"/>
  <dgm:desc val="Se usa para mostrar un proceso secuencial  relacionado con un tema o una idea centrales. Limitado a seis formas de Nivel 2. Funciona mejor con poco texto No aparece el texto sin utilizar, pero queda disponible si cambia entre diseño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26B461-AFE5-4B15-A8AE-7190318F8FB5}" type="datetimeFigureOut">
              <a:rPr lang="es-CO" smtClean="0"/>
              <a:t>20/11/2018</a:t>
            </a:fld>
            <a:endParaRPr lang="es-CO"/>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FDAECF-0D0D-4E5F-A949-5260E8067231}" type="slidenum">
              <a:rPr lang="es-CO" smtClean="0"/>
              <a:t>‹Nº›</a:t>
            </a:fld>
            <a:endParaRPr lang="es-CO"/>
          </a:p>
        </p:txBody>
      </p:sp>
    </p:spTree>
    <p:extLst>
      <p:ext uri="{BB962C8B-B14F-4D97-AF65-F5344CB8AC3E}">
        <p14:creationId xmlns:p14="http://schemas.microsoft.com/office/powerpoint/2010/main" val="2857159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6DA17A-0CAE-4C49-AFEA-B9AFD26E2825}" type="datetimeFigureOut">
              <a:rPr lang="es-CO" smtClean="0"/>
              <a:t>20/11/2018</a:t>
            </a:fld>
            <a:endParaRPr lang="es-CO"/>
          </a:p>
        </p:txBody>
      </p:sp>
      <p:sp>
        <p:nvSpPr>
          <p:cNvPr id="4" name="Marcador de imagen de diapositiva 3"/>
          <p:cNvSpPr>
            <a:spLocks noGrp="1" noRot="1" noChangeAspect="1"/>
          </p:cNvSpPr>
          <p:nvPr>
            <p:ph type="sldImg" idx="2"/>
          </p:nvPr>
        </p:nvSpPr>
        <p:spPr>
          <a:xfrm>
            <a:off x="2327275" y="1143000"/>
            <a:ext cx="220345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FA6BCC-4622-48FB-A470-38E516342784}" type="slidenum">
              <a:rPr lang="es-CO" smtClean="0"/>
              <a:t>‹Nº›</a:t>
            </a:fld>
            <a:endParaRPr lang="es-CO"/>
          </a:p>
        </p:txBody>
      </p:sp>
    </p:spTree>
    <p:extLst>
      <p:ext uri="{BB962C8B-B14F-4D97-AF65-F5344CB8AC3E}">
        <p14:creationId xmlns:p14="http://schemas.microsoft.com/office/powerpoint/2010/main" val="3990272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2699981" y="15656669"/>
            <a:ext cx="30599777" cy="10803323"/>
          </a:xfrm>
          <a:prstGeom prst="rect">
            <a:avLst/>
          </a:prstGeo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5399961" y="28559972"/>
            <a:ext cx="25199817" cy="12879987"/>
          </a:xfrm>
        </p:spPr>
        <p:txBody>
          <a:bodyPr/>
          <a:lstStyle>
            <a:lvl1pPr marL="0" indent="0" algn="ctr">
              <a:buNone/>
              <a:defRPr>
                <a:solidFill>
                  <a:schemeClr val="tx1">
                    <a:tint val="75000"/>
                  </a:schemeClr>
                </a:solidFill>
              </a:defRPr>
            </a:lvl1pPr>
            <a:lvl2pPr marL="1349974" indent="0" algn="ctr">
              <a:buNone/>
              <a:defRPr>
                <a:solidFill>
                  <a:schemeClr val="tx1">
                    <a:tint val="75000"/>
                  </a:schemeClr>
                </a:solidFill>
              </a:defRPr>
            </a:lvl2pPr>
            <a:lvl3pPr marL="2699949" indent="0" algn="ctr">
              <a:buNone/>
              <a:defRPr>
                <a:solidFill>
                  <a:schemeClr val="tx1">
                    <a:tint val="75000"/>
                  </a:schemeClr>
                </a:solidFill>
              </a:defRPr>
            </a:lvl3pPr>
            <a:lvl4pPr marL="4049923" indent="0" algn="ctr">
              <a:buNone/>
              <a:defRPr>
                <a:solidFill>
                  <a:schemeClr val="tx1">
                    <a:tint val="75000"/>
                  </a:schemeClr>
                </a:solidFill>
              </a:defRPr>
            </a:lvl4pPr>
            <a:lvl5pPr marL="5399898" indent="0" algn="ctr">
              <a:buNone/>
              <a:defRPr>
                <a:solidFill>
                  <a:schemeClr val="tx1">
                    <a:tint val="75000"/>
                  </a:schemeClr>
                </a:solidFill>
              </a:defRPr>
            </a:lvl5pPr>
            <a:lvl6pPr marL="6749872" indent="0" algn="ctr">
              <a:buNone/>
              <a:defRPr>
                <a:solidFill>
                  <a:schemeClr val="tx1">
                    <a:tint val="75000"/>
                  </a:schemeClr>
                </a:solidFill>
              </a:defRPr>
            </a:lvl6pPr>
            <a:lvl7pPr marL="8099847" indent="0" algn="ctr">
              <a:buNone/>
              <a:defRPr>
                <a:solidFill>
                  <a:schemeClr val="tx1">
                    <a:tint val="75000"/>
                  </a:schemeClr>
                </a:solidFill>
              </a:defRPr>
            </a:lvl7pPr>
            <a:lvl8pPr marL="9449821" indent="0" algn="ctr">
              <a:buNone/>
              <a:defRPr>
                <a:solidFill>
                  <a:schemeClr val="tx1">
                    <a:tint val="75000"/>
                  </a:schemeClr>
                </a:solidFill>
              </a:defRPr>
            </a:lvl8pPr>
            <a:lvl9pPr marL="10799796"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lvl1pPr>
              <a:defRPr/>
            </a:lvl1pPr>
          </a:lstStyle>
          <a:p>
            <a:pPr>
              <a:defRPr/>
            </a:pPr>
            <a:fld id="{893FF35E-536C-4D2C-B041-893F08E83478}" type="datetimeFigureOut">
              <a:rPr lang="es-CO"/>
              <a:pPr>
                <a:defRPr/>
              </a:pPr>
              <a:t>20/11/2018</a:t>
            </a:fld>
            <a:endParaRPr lang="es-CO"/>
          </a:p>
        </p:txBody>
      </p:sp>
      <p:sp>
        <p:nvSpPr>
          <p:cNvPr id="5" name="4 Marcador de pie de página"/>
          <p:cNvSpPr>
            <a:spLocks noGrp="1"/>
          </p:cNvSpPr>
          <p:nvPr>
            <p:ph type="ftr" sz="quarter" idx="11"/>
          </p:nvPr>
        </p:nvSpPr>
        <p:spPr/>
        <p:txBody>
          <a:bodyPr/>
          <a:lstStyle>
            <a:lvl1pPr>
              <a:defRPr/>
            </a:lvl1pPr>
          </a:lstStyle>
          <a:p>
            <a:pPr>
              <a:defRPr/>
            </a:pPr>
            <a:endParaRPr lang="es-CO"/>
          </a:p>
        </p:txBody>
      </p:sp>
      <p:sp>
        <p:nvSpPr>
          <p:cNvPr id="6" name="5 Marcador de número de diapositiva"/>
          <p:cNvSpPr>
            <a:spLocks noGrp="1"/>
          </p:cNvSpPr>
          <p:nvPr>
            <p:ph type="sldNum" sz="quarter" idx="12"/>
          </p:nvPr>
        </p:nvSpPr>
        <p:spPr/>
        <p:txBody>
          <a:bodyPr/>
          <a:lstStyle>
            <a:lvl1pPr>
              <a:defRPr/>
            </a:lvl1pPr>
          </a:lstStyle>
          <a:p>
            <a:pPr>
              <a:defRPr/>
            </a:pPr>
            <a:fld id="{D8714031-1635-4D35-8E3C-40E6CAD79892}" type="slidenum">
              <a:rPr lang="es-CO"/>
              <a:pPr>
                <a:defRPr/>
              </a:pPr>
              <a:t>‹Nº›</a:t>
            </a:fld>
            <a:endParaRPr lang="es-CO"/>
          </a:p>
        </p:txBody>
      </p:sp>
    </p:spTree>
    <p:extLst>
      <p:ext uri="{BB962C8B-B14F-4D97-AF65-F5344CB8AC3E}">
        <p14:creationId xmlns:p14="http://schemas.microsoft.com/office/powerpoint/2010/main" val="40018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1800225" y="2017713"/>
            <a:ext cx="32399288" cy="8401050"/>
          </a:xfrm>
          <a:prstGeom prst="rect">
            <a:avLst/>
          </a:prstGeom>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lvl1pPr>
              <a:defRPr/>
            </a:lvl1pPr>
          </a:lstStyle>
          <a:p>
            <a:pPr>
              <a:defRPr/>
            </a:pPr>
            <a:fld id="{6BDA202F-77D6-44FF-B5B8-BA37ED179837}" type="datetimeFigureOut">
              <a:rPr lang="es-CO"/>
              <a:pPr>
                <a:defRPr/>
              </a:pPr>
              <a:t>20/11/2018</a:t>
            </a:fld>
            <a:endParaRPr lang="es-CO"/>
          </a:p>
        </p:txBody>
      </p:sp>
      <p:sp>
        <p:nvSpPr>
          <p:cNvPr id="5" name="4 Marcador de pie de página"/>
          <p:cNvSpPr>
            <a:spLocks noGrp="1"/>
          </p:cNvSpPr>
          <p:nvPr>
            <p:ph type="ftr" sz="quarter" idx="11"/>
          </p:nvPr>
        </p:nvSpPr>
        <p:spPr/>
        <p:txBody>
          <a:bodyPr/>
          <a:lstStyle>
            <a:lvl1pPr>
              <a:defRPr/>
            </a:lvl1pPr>
          </a:lstStyle>
          <a:p>
            <a:pPr>
              <a:defRPr/>
            </a:pPr>
            <a:endParaRPr lang="es-CO"/>
          </a:p>
        </p:txBody>
      </p:sp>
      <p:sp>
        <p:nvSpPr>
          <p:cNvPr id="6" name="5 Marcador de número de diapositiva"/>
          <p:cNvSpPr>
            <a:spLocks noGrp="1"/>
          </p:cNvSpPr>
          <p:nvPr>
            <p:ph type="sldNum" sz="quarter" idx="12"/>
          </p:nvPr>
        </p:nvSpPr>
        <p:spPr/>
        <p:txBody>
          <a:bodyPr/>
          <a:lstStyle>
            <a:lvl1pPr>
              <a:defRPr/>
            </a:lvl1pPr>
          </a:lstStyle>
          <a:p>
            <a:pPr>
              <a:defRPr/>
            </a:pPr>
            <a:fld id="{B2C6F89D-E568-4CA5-8377-48F30C9C3EEF}" type="slidenum">
              <a:rPr lang="es-CO"/>
              <a:pPr>
                <a:defRPr/>
              </a:pPr>
              <a:t>‹Nº›</a:t>
            </a:fld>
            <a:endParaRPr lang="es-CO"/>
          </a:p>
        </p:txBody>
      </p:sp>
    </p:spTree>
    <p:extLst>
      <p:ext uri="{BB962C8B-B14F-4D97-AF65-F5344CB8AC3E}">
        <p14:creationId xmlns:p14="http://schemas.microsoft.com/office/powerpoint/2010/main" val="2323799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26099810" y="2018353"/>
            <a:ext cx="8099941" cy="43003291"/>
          </a:xfrm>
          <a:prstGeom prst="rect">
            <a:avLst/>
          </a:prstGeo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1799987" y="2018353"/>
            <a:ext cx="23699828" cy="4300329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lvl1pPr>
              <a:defRPr/>
            </a:lvl1pPr>
          </a:lstStyle>
          <a:p>
            <a:pPr>
              <a:defRPr/>
            </a:pPr>
            <a:fld id="{448796C0-B8B7-4A02-B88D-1554245269BA}" type="datetimeFigureOut">
              <a:rPr lang="es-CO"/>
              <a:pPr>
                <a:defRPr/>
              </a:pPr>
              <a:t>20/11/2018</a:t>
            </a:fld>
            <a:endParaRPr lang="es-CO"/>
          </a:p>
        </p:txBody>
      </p:sp>
      <p:sp>
        <p:nvSpPr>
          <p:cNvPr id="5" name="4 Marcador de pie de página"/>
          <p:cNvSpPr>
            <a:spLocks noGrp="1"/>
          </p:cNvSpPr>
          <p:nvPr>
            <p:ph type="ftr" sz="quarter" idx="11"/>
          </p:nvPr>
        </p:nvSpPr>
        <p:spPr/>
        <p:txBody>
          <a:bodyPr/>
          <a:lstStyle>
            <a:lvl1pPr>
              <a:defRPr/>
            </a:lvl1pPr>
          </a:lstStyle>
          <a:p>
            <a:pPr>
              <a:defRPr/>
            </a:pPr>
            <a:endParaRPr lang="es-CO"/>
          </a:p>
        </p:txBody>
      </p:sp>
      <p:sp>
        <p:nvSpPr>
          <p:cNvPr id="6" name="5 Marcador de número de diapositiva"/>
          <p:cNvSpPr>
            <a:spLocks noGrp="1"/>
          </p:cNvSpPr>
          <p:nvPr>
            <p:ph type="sldNum" sz="quarter" idx="12"/>
          </p:nvPr>
        </p:nvSpPr>
        <p:spPr/>
        <p:txBody>
          <a:bodyPr/>
          <a:lstStyle>
            <a:lvl1pPr>
              <a:defRPr/>
            </a:lvl1pPr>
          </a:lstStyle>
          <a:p>
            <a:pPr>
              <a:defRPr/>
            </a:pPr>
            <a:fld id="{55C9BE8D-E949-4E01-8073-48B01FAC482C}" type="slidenum">
              <a:rPr lang="es-CO"/>
              <a:pPr>
                <a:defRPr/>
              </a:pPr>
              <a:t>‹Nº›</a:t>
            </a:fld>
            <a:endParaRPr lang="es-CO"/>
          </a:p>
        </p:txBody>
      </p:sp>
    </p:spTree>
    <p:extLst>
      <p:ext uri="{BB962C8B-B14F-4D97-AF65-F5344CB8AC3E}">
        <p14:creationId xmlns:p14="http://schemas.microsoft.com/office/powerpoint/2010/main" val="570805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1800225" y="2017713"/>
            <a:ext cx="32399288" cy="8401050"/>
          </a:xfrm>
          <a:prstGeom prst="rect">
            <a:avLst/>
          </a:prstGeom>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lvl1pPr>
              <a:defRPr/>
            </a:lvl1pPr>
          </a:lstStyle>
          <a:p>
            <a:pPr>
              <a:defRPr/>
            </a:pPr>
            <a:fld id="{A927BEA7-E8F9-41B4-89CC-AC1409697AED}" type="datetimeFigureOut">
              <a:rPr lang="es-CO"/>
              <a:pPr>
                <a:defRPr/>
              </a:pPr>
              <a:t>20/11/2018</a:t>
            </a:fld>
            <a:endParaRPr lang="es-CO"/>
          </a:p>
        </p:txBody>
      </p:sp>
      <p:sp>
        <p:nvSpPr>
          <p:cNvPr id="5" name="4 Marcador de pie de página"/>
          <p:cNvSpPr>
            <a:spLocks noGrp="1"/>
          </p:cNvSpPr>
          <p:nvPr>
            <p:ph type="ftr" sz="quarter" idx="11"/>
          </p:nvPr>
        </p:nvSpPr>
        <p:spPr/>
        <p:txBody>
          <a:bodyPr/>
          <a:lstStyle>
            <a:lvl1pPr>
              <a:defRPr/>
            </a:lvl1pPr>
          </a:lstStyle>
          <a:p>
            <a:pPr>
              <a:defRPr/>
            </a:pPr>
            <a:endParaRPr lang="es-CO"/>
          </a:p>
        </p:txBody>
      </p:sp>
      <p:sp>
        <p:nvSpPr>
          <p:cNvPr id="6" name="5 Marcador de número de diapositiva"/>
          <p:cNvSpPr>
            <a:spLocks noGrp="1"/>
          </p:cNvSpPr>
          <p:nvPr>
            <p:ph type="sldNum" sz="quarter" idx="12"/>
          </p:nvPr>
        </p:nvSpPr>
        <p:spPr/>
        <p:txBody>
          <a:bodyPr/>
          <a:lstStyle>
            <a:lvl1pPr>
              <a:defRPr/>
            </a:lvl1pPr>
          </a:lstStyle>
          <a:p>
            <a:pPr>
              <a:defRPr/>
            </a:pPr>
            <a:fld id="{6FECD532-DEFE-4CE9-A9A9-C202DDF6EBC6}" type="slidenum">
              <a:rPr lang="es-CO"/>
              <a:pPr>
                <a:defRPr/>
              </a:pPr>
              <a:t>‹Nº›</a:t>
            </a:fld>
            <a:endParaRPr lang="es-CO"/>
          </a:p>
        </p:txBody>
      </p:sp>
    </p:spTree>
    <p:extLst>
      <p:ext uri="{BB962C8B-B14F-4D97-AF65-F5344CB8AC3E}">
        <p14:creationId xmlns:p14="http://schemas.microsoft.com/office/powerpoint/2010/main" val="1268813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2843731" y="32386653"/>
            <a:ext cx="30599777" cy="10009990"/>
          </a:xfrm>
          <a:prstGeom prst="rect">
            <a:avLst/>
          </a:prstGeom>
        </p:spPr>
        <p:txBody>
          <a:bodyPr anchor="t"/>
          <a:lstStyle>
            <a:lvl1pPr algn="l">
              <a:defRPr sz="11811"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2843731" y="21361660"/>
            <a:ext cx="30599777" cy="11024985"/>
          </a:xfrm>
        </p:spPr>
        <p:txBody>
          <a:bodyPr anchor="b"/>
          <a:lstStyle>
            <a:lvl1pPr marL="0" indent="0">
              <a:buNone/>
              <a:defRPr sz="5905">
                <a:solidFill>
                  <a:schemeClr val="tx1">
                    <a:tint val="75000"/>
                  </a:schemeClr>
                </a:solidFill>
              </a:defRPr>
            </a:lvl1pPr>
            <a:lvl2pPr marL="1349974" indent="0">
              <a:buNone/>
              <a:defRPr sz="5315">
                <a:solidFill>
                  <a:schemeClr val="tx1">
                    <a:tint val="75000"/>
                  </a:schemeClr>
                </a:solidFill>
              </a:defRPr>
            </a:lvl2pPr>
            <a:lvl3pPr marL="2699949" indent="0">
              <a:buNone/>
              <a:defRPr sz="4724">
                <a:solidFill>
                  <a:schemeClr val="tx1">
                    <a:tint val="75000"/>
                  </a:schemeClr>
                </a:solidFill>
              </a:defRPr>
            </a:lvl3pPr>
            <a:lvl4pPr marL="4049923" indent="0">
              <a:buNone/>
              <a:defRPr sz="4134">
                <a:solidFill>
                  <a:schemeClr val="tx1">
                    <a:tint val="75000"/>
                  </a:schemeClr>
                </a:solidFill>
              </a:defRPr>
            </a:lvl4pPr>
            <a:lvl5pPr marL="5399898" indent="0">
              <a:buNone/>
              <a:defRPr sz="4134">
                <a:solidFill>
                  <a:schemeClr val="tx1">
                    <a:tint val="75000"/>
                  </a:schemeClr>
                </a:solidFill>
              </a:defRPr>
            </a:lvl5pPr>
            <a:lvl6pPr marL="6749872" indent="0">
              <a:buNone/>
              <a:defRPr sz="4134">
                <a:solidFill>
                  <a:schemeClr val="tx1">
                    <a:tint val="75000"/>
                  </a:schemeClr>
                </a:solidFill>
              </a:defRPr>
            </a:lvl6pPr>
            <a:lvl7pPr marL="8099847" indent="0">
              <a:buNone/>
              <a:defRPr sz="4134">
                <a:solidFill>
                  <a:schemeClr val="tx1">
                    <a:tint val="75000"/>
                  </a:schemeClr>
                </a:solidFill>
              </a:defRPr>
            </a:lvl7pPr>
            <a:lvl8pPr marL="9449821" indent="0">
              <a:buNone/>
              <a:defRPr sz="4134">
                <a:solidFill>
                  <a:schemeClr val="tx1">
                    <a:tint val="75000"/>
                  </a:schemeClr>
                </a:solidFill>
              </a:defRPr>
            </a:lvl8pPr>
            <a:lvl9pPr marL="10799796" indent="0">
              <a:buNone/>
              <a:defRPr sz="4134">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E5D708C6-26B2-4006-9047-650F90B9F40D}" type="datetimeFigureOut">
              <a:rPr lang="es-CO"/>
              <a:pPr>
                <a:defRPr/>
              </a:pPr>
              <a:t>20/11/2018</a:t>
            </a:fld>
            <a:endParaRPr lang="es-CO"/>
          </a:p>
        </p:txBody>
      </p:sp>
      <p:sp>
        <p:nvSpPr>
          <p:cNvPr id="5" name="4 Marcador de pie de página"/>
          <p:cNvSpPr>
            <a:spLocks noGrp="1"/>
          </p:cNvSpPr>
          <p:nvPr>
            <p:ph type="ftr" sz="quarter" idx="11"/>
          </p:nvPr>
        </p:nvSpPr>
        <p:spPr/>
        <p:txBody>
          <a:bodyPr/>
          <a:lstStyle>
            <a:lvl1pPr>
              <a:defRPr/>
            </a:lvl1pPr>
          </a:lstStyle>
          <a:p>
            <a:pPr>
              <a:defRPr/>
            </a:pPr>
            <a:endParaRPr lang="es-CO"/>
          </a:p>
        </p:txBody>
      </p:sp>
      <p:sp>
        <p:nvSpPr>
          <p:cNvPr id="6" name="5 Marcador de número de diapositiva"/>
          <p:cNvSpPr>
            <a:spLocks noGrp="1"/>
          </p:cNvSpPr>
          <p:nvPr>
            <p:ph type="sldNum" sz="quarter" idx="12"/>
          </p:nvPr>
        </p:nvSpPr>
        <p:spPr/>
        <p:txBody>
          <a:bodyPr/>
          <a:lstStyle>
            <a:lvl1pPr>
              <a:defRPr/>
            </a:lvl1pPr>
          </a:lstStyle>
          <a:p>
            <a:pPr>
              <a:defRPr/>
            </a:pPr>
            <a:fld id="{665E7275-AB67-4287-8CBE-B68500DC6E58}" type="slidenum">
              <a:rPr lang="es-CO"/>
              <a:pPr>
                <a:defRPr/>
              </a:pPr>
              <a:t>‹Nº›</a:t>
            </a:fld>
            <a:endParaRPr lang="es-CO"/>
          </a:p>
        </p:txBody>
      </p:sp>
    </p:spTree>
    <p:extLst>
      <p:ext uri="{BB962C8B-B14F-4D97-AF65-F5344CB8AC3E}">
        <p14:creationId xmlns:p14="http://schemas.microsoft.com/office/powerpoint/2010/main" val="2506555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800225" y="2017713"/>
            <a:ext cx="32399288" cy="8401050"/>
          </a:xfrm>
          <a:prstGeom prst="rect">
            <a:avLst/>
          </a:prstGeom>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1799987" y="11760007"/>
            <a:ext cx="15899884" cy="33261637"/>
          </a:xfrm>
        </p:spPr>
        <p:txBody>
          <a:bodyPr/>
          <a:lstStyle>
            <a:lvl1pPr>
              <a:defRPr sz="8268"/>
            </a:lvl1pPr>
            <a:lvl2pPr>
              <a:defRPr sz="7086"/>
            </a:lvl2pPr>
            <a:lvl3pPr>
              <a:defRPr sz="5905"/>
            </a:lvl3pPr>
            <a:lvl4pPr>
              <a:defRPr sz="5315"/>
            </a:lvl4pPr>
            <a:lvl5pPr>
              <a:defRPr sz="5315"/>
            </a:lvl5pPr>
            <a:lvl6pPr>
              <a:defRPr sz="5315"/>
            </a:lvl6pPr>
            <a:lvl7pPr>
              <a:defRPr sz="5315"/>
            </a:lvl7pPr>
            <a:lvl8pPr>
              <a:defRPr sz="5315"/>
            </a:lvl8pPr>
            <a:lvl9pPr>
              <a:defRPr sz="5315"/>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18299867" y="11760007"/>
            <a:ext cx="15899884" cy="33261637"/>
          </a:xfrm>
        </p:spPr>
        <p:txBody>
          <a:bodyPr/>
          <a:lstStyle>
            <a:lvl1pPr>
              <a:defRPr sz="8268"/>
            </a:lvl1pPr>
            <a:lvl2pPr>
              <a:defRPr sz="7086"/>
            </a:lvl2pPr>
            <a:lvl3pPr>
              <a:defRPr sz="5905"/>
            </a:lvl3pPr>
            <a:lvl4pPr>
              <a:defRPr sz="5315"/>
            </a:lvl4pPr>
            <a:lvl5pPr>
              <a:defRPr sz="5315"/>
            </a:lvl5pPr>
            <a:lvl6pPr>
              <a:defRPr sz="5315"/>
            </a:lvl6pPr>
            <a:lvl7pPr>
              <a:defRPr sz="5315"/>
            </a:lvl7pPr>
            <a:lvl8pPr>
              <a:defRPr sz="5315"/>
            </a:lvl8pPr>
            <a:lvl9pPr>
              <a:defRPr sz="5315"/>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3 Marcador de fecha"/>
          <p:cNvSpPr>
            <a:spLocks noGrp="1"/>
          </p:cNvSpPr>
          <p:nvPr>
            <p:ph type="dt" sz="half" idx="10"/>
          </p:nvPr>
        </p:nvSpPr>
        <p:spPr/>
        <p:txBody>
          <a:bodyPr/>
          <a:lstStyle>
            <a:lvl1pPr>
              <a:defRPr/>
            </a:lvl1pPr>
          </a:lstStyle>
          <a:p>
            <a:pPr>
              <a:defRPr/>
            </a:pPr>
            <a:fld id="{DF01D103-DC05-4575-ADCF-3A04AB149412}" type="datetimeFigureOut">
              <a:rPr lang="es-CO"/>
              <a:pPr>
                <a:defRPr/>
              </a:pPr>
              <a:t>20/11/2018</a:t>
            </a:fld>
            <a:endParaRPr lang="es-CO"/>
          </a:p>
        </p:txBody>
      </p:sp>
      <p:sp>
        <p:nvSpPr>
          <p:cNvPr id="6" name="4 Marcador de pie de página"/>
          <p:cNvSpPr>
            <a:spLocks noGrp="1"/>
          </p:cNvSpPr>
          <p:nvPr>
            <p:ph type="ftr" sz="quarter" idx="11"/>
          </p:nvPr>
        </p:nvSpPr>
        <p:spPr/>
        <p:txBody>
          <a:bodyPr/>
          <a:lstStyle>
            <a:lvl1pPr>
              <a:defRPr/>
            </a:lvl1pPr>
          </a:lstStyle>
          <a:p>
            <a:pPr>
              <a:defRPr/>
            </a:pPr>
            <a:endParaRPr lang="es-CO"/>
          </a:p>
        </p:txBody>
      </p:sp>
      <p:sp>
        <p:nvSpPr>
          <p:cNvPr id="7" name="5 Marcador de número de diapositiva"/>
          <p:cNvSpPr>
            <a:spLocks noGrp="1"/>
          </p:cNvSpPr>
          <p:nvPr>
            <p:ph type="sldNum" sz="quarter" idx="12"/>
          </p:nvPr>
        </p:nvSpPr>
        <p:spPr/>
        <p:txBody>
          <a:bodyPr/>
          <a:lstStyle>
            <a:lvl1pPr>
              <a:defRPr/>
            </a:lvl1pPr>
          </a:lstStyle>
          <a:p>
            <a:pPr>
              <a:defRPr/>
            </a:pPr>
            <a:fld id="{39A85821-24EC-40A4-8AD3-A133F11EC66E}" type="slidenum">
              <a:rPr lang="es-CO"/>
              <a:pPr>
                <a:defRPr/>
              </a:pPr>
              <a:t>‹Nº›</a:t>
            </a:fld>
            <a:endParaRPr lang="es-CO"/>
          </a:p>
        </p:txBody>
      </p:sp>
    </p:spTree>
    <p:extLst>
      <p:ext uri="{BB962C8B-B14F-4D97-AF65-F5344CB8AC3E}">
        <p14:creationId xmlns:p14="http://schemas.microsoft.com/office/powerpoint/2010/main" val="3092669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1800225" y="2017713"/>
            <a:ext cx="32399288" cy="8401050"/>
          </a:xfrm>
          <a:prstGeom prst="rect">
            <a:avLst/>
          </a:prstGeom>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1799991" y="11281659"/>
            <a:ext cx="15906135" cy="4701658"/>
          </a:xfrm>
        </p:spPr>
        <p:txBody>
          <a:bodyPr anchor="b"/>
          <a:lstStyle>
            <a:lvl1pPr marL="0" indent="0">
              <a:buNone/>
              <a:defRPr sz="7086" b="1"/>
            </a:lvl1pPr>
            <a:lvl2pPr marL="1349974" indent="0">
              <a:buNone/>
              <a:defRPr sz="5905" b="1"/>
            </a:lvl2pPr>
            <a:lvl3pPr marL="2699949" indent="0">
              <a:buNone/>
              <a:defRPr sz="5315" b="1"/>
            </a:lvl3pPr>
            <a:lvl4pPr marL="4049923" indent="0">
              <a:buNone/>
              <a:defRPr sz="4724" b="1"/>
            </a:lvl4pPr>
            <a:lvl5pPr marL="5399898" indent="0">
              <a:buNone/>
              <a:defRPr sz="4724" b="1"/>
            </a:lvl5pPr>
            <a:lvl6pPr marL="6749872" indent="0">
              <a:buNone/>
              <a:defRPr sz="4724" b="1"/>
            </a:lvl6pPr>
            <a:lvl7pPr marL="8099847" indent="0">
              <a:buNone/>
              <a:defRPr sz="4724" b="1"/>
            </a:lvl7pPr>
            <a:lvl8pPr marL="9449821" indent="0">
              <a:buNone/>
              <a:defRPr sz="4724" b="1"/>
            </a:lvl8pPr>
            <a:lvl9pPr marL="10799796" indent="0">
              <a:buNone/>
              <a:defRPr sz="4724"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1799991" y="15983318"/>
            <a:ext cx="15906135" cy="29038308"/>
          </a:xfrm>
        </p:spPr>
        <p:txBody>
          <a:bodyPr/>
          <a:lstStyle>
            <a:lvl1pPr>
              <a:defRPr sz="7086"/>
            </a:lvl1pPr>
            <a:lvl2pPr>
              <a:defRPr sz="5905"/>
            </a:lvl2pPr>
            <a:lvl3pPr>
              <a:defRPr sz="5315"/>
            </a:lvl3pPr>
            <a:lvl4pPr>
              <a:defRPr sz="4724"/>
            </a:lvl4pPr>
            <a:lvl5pPr>
              <a:defRPr sz="4724"/>
            </a:lvl5pPr>
            <a:lvl6pPr>
              <a:defRPr sz="4724"/>
            </a:lvl6pPr>
            <a:lvl7pPr>
              <a:defRPr sz="4724"/>
            </a:lvl7pPr>
            <a:lvl8pPr>
              <a:defRPr sz="4724"/>
            </a:lvl8pPr>
            <a:lvl9pPr>
              <a:defRPr sz="4724"/>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18287375" y="11281659"/>
            <a:ext cx="15912383" cy="4701658"/>
          </a:xfrm>
        </p:spPr>
        <p:txBody>
          <a:bodyPr anchor="b"/>
          <a:lstStyle>
            <a:lvl1pPr marL="0" indent="0">
              <a:buNone/>
              <a:defRPr sz="7086" b="1"/>
            </a:lvl1pPr>
            <a:lvl2pPr marL="1349974" indent="0">
              <a:buNone/>
              <a:defRPr sz="5905" b="1"/>
            </a:lvl2pPr>
            <a:lvl3pPr marL="2699949" indent="0">
              <a:buNone/>
              <a:defRPr sz="5315" b="1"/>
            </a:lvl3pPr>
            <a:lvl4pPr marL="4049923" indent="0">
              <a:buNone/>
              <a:defRPr sz="4724" b="1"/>
            </a:lvl4pPr>
            <a:lvl5pPr marL="5399898" indent="0">
              <a:buNone/>
              <a:defRPr sz="4724" b="1"/>
            </a:lvl5pPr>
            <a:lvl6pPr marL="6749872" indent="0">
              <a:buNone/>
              <a:defRPr sz="4724" b="1"/>
            </a:lvl6pPr>
            <a:lvl7pPr marL="8099847" indent="0">
              <a:buNone/>
              <a:defRPr sz="4724" b="1"/>
            </a:lvl7pPr>
            <a:lvl8pPr marL="9449821" indent="0">
              <a:buNone/>
              <a:defRPr sz="4724" b="1"/>
            </a:lvl8pPr>
            <a:lvl9pPr marL="10799796" indent="0">
              <a:buNone/>
              <a:defRPr sz="4724"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18287375" y="15983318"/>
            <a:ext cx="15912383" cy="29038308"/>
          </a:xfrm>
        </p:spPr>
        <p:txBody>
          <a:bodyPr/>
          <a:lstStyle>
            <a:lvl1pPr>
              <a:defRPr sz="7086"/>
            </a:lvl1pPr>
            <a:lvl2pPr>
              <a:defRPr sz="5905"/>
            </a:lvl2pPr>
            <a:lvl3pPr>
              <a:defRPr sz="5315"/>
            </a:lvl3pPr>
            <a:lvl4pPr>
              <a:defRPr sz="4724"/>
            </a:lvl4pPr>
            <a:lvl5pPr>
              <a:defRPr sz="4724"/>
            </a:lvl5pPr>
            <a:lvl6pPr>
              <a:defRPr sz="4724"/>
            </a:lvl6pPr>
            <a:lvl7pPr>
              <a:defRPr sz="4724"/>
            </a:lvl7pPr>
            <a:lvl8pPr>
              <a:defRPr sz="4724"/>
            </a:lvl8pPr>
            <a:lvl9pPr>
              <a:defRPr sz="4724"/>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3 Marcador de fecha"/>
          <p:cNvSpPr>
            <a:spLocks noGrp="1"/>
          </p:cNvSpPr>
          <p:nvPr>
            <p:ph type="dt" sz="half" idx="10"/>
          </p:nvPr>
        </p:nvSpPr>
        <p:spPr/>
        <p:txBody>
          <a:bodyPr/>
          <a:lstStyle>
            <a:lvl1pPr>
              <a:defRPr/>
            </a:lvl1pPr>
          </a:lstStyle>
          <a:p>
            <a:pPr>
              <a:defRPr/>
            </a:pPr>
            <a:fld id="{C724637F-931E-4782-B370-F4D8B63E5728}" type="datetimeFigureOut">
              <a:rPr lang="es-CO"/>
              <a:pPr>
                <a:defRPr/>
              </a:pPr>
              <a:t>20/11/2018</a:t>
            </a:fld>
            <a:endParaRPr lang="es-CO"/>
          </a:p>
        </p:txBody>
      </p:sp>
      <p:sp>
        <p:nvSpPr>
          <p:cNvPr id="8" name="4 Marcador de pie de página"/>
          <p:cNvSpPr>
            <a:spLocks noGrp="1"/>
          </p:cNvSpPr>
          <p:nvPr>
            <p:ph type="ftr" sz="quarter" idx="11"/>
          </p:nvPr>
        </p:nvSpPr>
        <p:spPr/>
        <p:txBody>
          <a:bodyPr/>
          <a:lstStyle>
            <a:lvl1pPr>
              <a:defRPr/>
            </a:lvl1pPr>
          </a:lstStyle>
          <a:p>
            <a:pPr>
              <a:defRPr/>
            </a:pPr>
            <a:endParaRPr lang="es-CO"/>
          </a:p>
        </p:txBody>
      </p:sp>
      <p:sp>
        <p:nvSpPr>
          <p:cNvPr id="9" name="5 Marcador de número de diapositiva"/>
          <p:cNvSpPr>
            <a:spLocks noGrp="1"/>
          </p:cNvSpPr>
          <p:nvPr>
            <p:ph type="sldNum" sz="quarter" idx="12"/>
          </p:nvPr>
        </p:nvSpPr>
        <p:spPr/>
        <p:txBody>
          <a:bodyPr/>
          <a:lstStyle>
            <a:lvl1pPr>
              <a:defRPr/>
            </a:lvl1pPr>
          </a:lstStyle>
          <a:p>
            <a:pPr>
              <a:defRPr/>
            </a:pPr>
            <a:fld id="{98880FEB-0864-43A1-B7CB-9579FE13E080}" type="slidenum">
              <a:rPr lang="es-CO"/>
              <a:pPr>
                <a:defRPr/>
              </a:pPr>
              <a:t>‹Nº›</a:t>
            </a:fld>
            <a:endParaRPr lang="es-CO"/>
          </a:p>
        </p:txBody>
      </p:sp>
    </p:spTree>
    <p:extLst>
      <p:ext uri="{BB962C8B-B14F-4D97-AF65-F5344CB8AC3E}">
        <p14:creationId xmlns:p14="http://schemas.microsoft.com/office/powerpoint/2010/main" val="412602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3" name="3 Marcador de fecha"/>
          <p:cNvSpPr>
            <a:spLocks noGrp="1"/>
          </p:cNvSpPr>
          <p:nvPr>
            <p:ph type="dt" sz="half" idx="10"/>
          </p:nvPr>
        </p:nvSpPr>
        <p:spPr/>
        <p:txBody>
          <a:bodyPr/>
          <a:lstStyle>
            <a:lvl1pPr>
              <a:defRPr/>
            </a:lvl1pPr>
          </a:lstStyle>
          <a:p>
            <a:pPr>
              <a:defRPr/>
            </a:pPr>
            <a:fld id="{5C132CA7-581C-4D88-9836-34BCBC2F382F}" type="datetimeFigureOut">
              <a:rPr lang="es-CO"/>
              <a:pPr>
                <a:defRPr/>
              </a:pPr>
              <a:t>20/11/2018</a:t>
            </a:fld>
            <a:endParaRPr lang="es-CO"/>
          </a:p>
        </p:txBody>
      </p:sp>
      <p:sp>
        <p:nvSpPr>
          <p:cNvPr id="4" name="4 Marcador de pie de página"/>
          <p:cNvSpPr>
            <a:spLocks noGrp="1"/>
          </p:cNvSpPr>
          <p:nvPr>
            <p:ph type="ftr" sz="quarter" idx="11"/>
          </p:nvPr>
        </p:nvSpPr>
        <p:spPr/>
        <p:txBody>
          <a:bodyPr/>
          <a:lstStyle>
            <a:lvl1pPr>
              <a:defRPr/>
            </a:lvl1pPr>
          </a:lstStyle>
          <a:p>
            <a:pPr>
              <a:defRPr/>
            </a:pPr>
            <a:endParaRPr lang="es-CO"/>
          </a:p>
        </p:txBody>
      </p:sp>
      <p:sp>
        <p:nvSpPr>
          <p:cNvPr id="5" name="5 Marcador de número de diapositiva"/>
          <p:cNvSpPr>
            <a:spLocks noGrp="1"/>
          </p:cNvSpPr>
          <p:nvPr>
            <p:ph type="sldNum" sz="quarter" idx="12"/>
          </p:nvPr>
        </p:nvSpPr>
        <p:spPr/>
        <p:txBody>
          <a:bodyPr/>
          <a:lstStyle>
            <a:lvl1pPr>
              <a:defRPr/>
            </a:lvl1pPr>
          </a:lstStyle>
          <a:p>
            <a:pPr>
              <a:defRPr/>
            </a:pPr>
            <a:fld id="{B5530A23-623B-423F-ABA3-16DE2FD2E9D3}" type="slidenum">
              <a:rPr lang="es-CO"/>
              <a:pPr>
                <a:defRPr/>
              </a:pPr>
              <a:t>‹Nº›</a:t>
            </a:fld>
            <a:endParaRPr lang="es-CO"/>
          </a:p>
        </p:txBody>
      </p:sp>
    </p:spTree>
    <p:extLst>
      <p:ext uri="{BB962C8B-B14F-4D97-AF65-F5344CB8AC3E}">
        <p14:creationId xmlns:p14="http://schemas.microsoft.com/office/powerpoint/2010/main" val="3134863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35AB080B-B6F0-45D8-B7D8-70B446A284D7}" type="datetimeFigureOut">
              <a:rPr lang="es-CO"/>
              <a:pPr>
                <a:defRPr/>
              </a:pPr>
              <a:t>20/11/2018</a:t>
            </a:fld>
            <a:endParaRPr lang="es-CO"/>
          </a:p>
        </p:txBody>
      </p:sp>
      <p:sp>
        <p:nvSpPr>
          <p:cNvPr id="3" name="4 Marcador de pie de página"/>
          <p:cNvSpPr>
            <a:spLocks noGrp="1"/>
          </p:cNvSpPr>
          <p:nvPr>
            <p:ph type="ftr" sz="quarter" idx="11"/>
          </p:nvPr>
        </p:nvSpPr>
        <p:spPr/>
        <p:txBody>
          <a:bodyPr/>
          <a:lstStyle>
            <a:lvl1pPr>
              <a:defRPr/>
            </a:lvl1pPr>
          </a:lstStyle>
          <a:p>
            <a:pPr>
              <a:defRPr/>
            </a:pPr>
            <a:endParaRPr lang="es-CO"/>
          </a:p>
        </p:txBody>
      </p:sp>
      <p:sp>
        <p:nvSpPr>
          <p:cNvPr id="4" name="5 Marcador de número de diapositiva"/>
          <p:cNvSpPr>
            <a:spLocks noGrp="1"/>
          </p:cNvSpPr>
          <p:nvPr>
            <p:ph type="sldNum" sz="quarter" idx="12"/>
          </p:nvPr>
        </p:nvSpPr>
        <p:spPr/>
        <p:txBody>
          <a:bodyPr/>
          <a:lstStyle>
            <a:lvl1pPr>
              <a:defRPr/>
            </a:lvl1pPr>
          </a:lstStyle>
          <a:p>
            <a:pPr>
              <a:defRPr/>
            </a:pPr>
            <a:fld id="{288E4D2B-BA11-4F81-BC49-ECB3E4A9629D}" type="slidenum">
              <a:rPr lang="es-CO"/>
              <a:pPr>
                <a:defRPr/>
              </a:pPr>
              <a:t>‹Nº›</a:t>
            </a:fld>
            <a:endParaRPr lang="es-CO"/>
          </a:p>
        </p:txBody>
      </p:sp>
    </p:spTree>
    <p:extLst>
      <p:ext uri="{BB962C8B-B14F-4D97-AF65-F5344CB8AC3E}">
        <p14:creationId xmlns:p14="http://schemas.microsoft.com/office/powerpoint/2010/main" val="1347723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9990" y="2006664"/>
            <a:ext cx="11843666" cy="8539992"/>
          </a:xfrm>
          <a:prstGeom prst="rect">
            <a:avLst/>
          </a:prstGeom>
        </p:spPr>
        <p:txBody>
          <a:bodyPr anchor="b"/>
          <a:lstStyle>
            <a:lvl1pPr algn="l">
              <a:defRPr sz="5905"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14074901" y="2006683"/>
            <a:ext cx="20124855" cy="43014961"/>
          </a:xfrm>
        </p:spPr>
        <p:txBody>
          <a:bodyPr/>
          <a:lstStyle>
            <a:lvl1pPr>
              <a:defRPr sz="9449"/>
            </a:lvl1pPr>
            <a:lvl2pPr>
              <a:defRPr sz="8268"/>
            </a:lvl2pPr>
            <a:lvl3pPr>
              <a:defRPr sz="7086"/>
            </a:lvl3pPr>
            <a:lvl4pPr>
              <a:defRPr sz="5905"/>
            </a:lvl4pPr>
            <a:lvl5pPr>
              <a:defRPr sz="5905"/>
            </a:lvl5pPr>
            <a:lvl6pPr>
              <a:defRPr sz="5905"/>
            </a:lvl6pPr>
            <a:lvl7pPr>
              <a:defRPr sz="5905"/>
            </a:lvl7pPr>
            <a:lvl8pPr>
              <a:defRPr sz="5905"/>
            </a:lvl8pPr>
            <a:lvl9pPr>
              <a:defRPr sz="5905"/>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1799990" y="10546675"/>
            <a:ext cx="11843666" cy="34474969"/>
          </a:xfrm>
        </p:spPr>
        <p:txBody>
          <a:bodyPr/>
          <a:lstStyle>
            <a:lvl1pPr marL="0" indent="0">
              <a:buNone/>
              <a:defRPr sz="4134"/>
            </a:lvl1pPr>
            <a:lvl2pPr marL="1349974" indent="0">
              <a:buNone/>
              <a:defRPr sz="3543"/>
            </a:lvl2pPr>
            <a:lvl3pPr marL="2699949" indent="0">
              <a:buNone/>
              <a:defRPr sz="2953"/>
            </a:lvl3pPr>
            <a:lvl4pPr marL="4049923" indent="0">
              <a:buNone/>
              <a:defRPr sz="2657"/>
            </a:lvl4pPr>
            <a:lvl5pPr marL="5399898" indent="0">
              <a:buNone/>
              <a:defRPr sz="2657"/>
            </a:lvl5pPr>
            <a:lvl6pPr marL="6749872" indent="0">
              <a:buNone/>
              <a:defRPr sz="2657"/>
            </a:lvl6pPr>
            <a:lvl7pPr marL="8099847" indent="0">
              <a:buNone/>
              <a:defRPr sz="2657"/>
            </a:lvl7pPr>
            <a:lvl8pPr marL="9449821" indent="0">
              <a:buNone/>
              <a:defRPr sz="2657"/>
            </a:lvl8pPr>
            <a:lvl9pPr marL="10799796" indent="0">
              <a:buNone/>
              <a:defRPr sz="2657"/>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412EF7FB-D76C-48FE-A7DA-24928EDCEF5C}" type="datetimeFigureOut">
              <a:rPr lang="es-CO"/>
              <a:pPr>
                <a:defRPr/>
              </a:pPr>
              <a:t>20/11/2018</a:t>
            </a:fld>
            <a:endParaRPr lang="es-CO"/>
          </a:p>
        </p:txBody>
      </p:sp>
      <p:sp>
        <p:nvSpPr>
          <p:cNvPr id="6" name="4 Marcador de pie de página"/>
          <p:cNvSpPr>
            <a:spLocks noGrp="1"/>
          </p:cNvSpPr>
          <p:nvPr>
            <p:ph type="ftr" sz="quarter" idx="11"/>
          </p:nvPr>
        </p:nvSpPr>
        <p:spPr/>
        <p:txBody>
          <a:bodyPr/>
          <a:lstStyle>
            <a:lvl1pPr>
              <a:defRPr/>
            </a:lvl1pPr>
          </a:lstStyle>
          <a:p>
            <a:pPr>
              <a:defRPr/>
            </a:pPr>
            <a:endParaRPr lang="es-CO"/>
          </a:p>
        </p:txBody>
      </p:sp>
      <p:sp>
        <p:nvSpPr>
          <p:cNvPr id="7" name="5 Marcador de número de diapositiva"/>
          <p:cNvSpPr>
            <a:spLocks noGrp="1"/>
          </p:cNvSpPr>
          <p:nvPr>
            <p:ph type="sldNum" sz="quarter" idx="12"/>
          </p:nvPr>
        </p:nvSpPr>
        <p:spPr/>
        <p:txBody>
          <a:bodyPr/>
          <a:lstStyle>
            <a:lvl1pPr>
              <a:defRPr/>
            </a:lvl1pPr>
          </a:lstStyle>
          <a:p>
            <a:pPr>
              <a:defRPr/>
            </a:pPr>
            <a:fld id="{E7DD15EA-715F-4BDF-B8F3-BEBE50A3E62E}" type="slidenum">
              <a:rPr lang="es-CO"/>
              <a:pPr>
                <a:defRPr/>
              </a:pPr>
              <a:t>‹Nº›</a:t>
            </a:fld>
            <a:endParaRPr lang="es-CO"/>
          </a:p>
        </p:txBody>
      </p:sp>
    </p:spTree>
    <p:extLst>
      <p:ext uri="{BB962C8B-B14F-4D97-AF65-F5344CB8AC3E}">
        <p14:creationId xmlns:p14="http://schemas.microsoft.com/office/powerpoint/2010/main" val="2201162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7056200" y="35279965"/>
            <a:ext cx="21599843" cy="4165000"/>
          </a:xfrm>
          <a:prstGeom prst="rect">
            <a:avLst/>
          </a:prstGeom>
        </p:spPr>
        <p:txBody>
          <a:bodyPr anchor="b"/>
          <a:lstStyle>
            <a:lvl1pPr algn="l">
              <a:defRPr sz="5905"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7056200" y="4503329"/>
            <a:ext cx="21599843" cy="30239970"/>
          </a:xfrm>
        </p:spPr>
        <p:txBody>
          <a:bodyPr rtlCol="0">
            <a:normAutofit/>
          </a:bodyPr>
          <a:lstStyle>
            <a:lvl1pPr marL="0" indent="0">
              <a:buNone/>
              <a:defRPr sz="9449"/>
            </a:lvl1pPr>
            <a:lvl2pPr marL="1349974" indent="0">
              <a:buNone/>
              <a:defRPr sz="8268"/>
            </a:lvl2pPr>
            <a:lvl3pPr marL="2699949" indent="0">
              <a:buNone/>
              <a:defRPr sz="7086"/>
            </a:lvl3pPr>
            <a:lvl4pPr marL="4049923" indent="0">
              <a:buNone/>
              <a:defRPr sz="5905"/>
            </a:lvl4pPr>
            <a:lvl5pPr marL="5399898" indent="0">
              <a:buNone/>
              <a:defRPr sz="5905"/>
            </a:lvl5pPr>
            <a:lvl6pPr marL="6749872" indent="0">
              <a:buNone/>
              <a:defRPr sz="5905"/>
            </a:lvl6pPr>
            <a:lvl7pPr marL="8099847" indent="0">
              <a:buNone/>
              <a:defRPr sz="5905"/>
            </a:lvl7pPr>
            <a:lvl8pPr marL="9449821" indent="0">
              <a:buNone/>
              <a:defRPr sz="5905"/>
            </a:lvl8pPr>
            <a:lvl9pPr marL="10799796" indent="0">
              <a:buNone/>
              <a:defRPr sz="5905"/>
            </a:lvl9pPr>
          </a:lstStyle>
          <a:p>
            <a:pPr lvl="0"/>
            <a:endParaRPr lang="es-CO" noProof="0"/>
          </a:p>
        </p:txBody>
      </p:sp>
      <p:sp>
        <p:nvSpPr>
          <p:cNvPr id="4" name="3 Marcador de texto"/>
          <p:cNvSpPr>
            <a:spLocks noGrp="1"/>
          </p:cNvSpPr>
          <p:nvPr>
            <p:ph type="body" sz="half" idx="2"/>
          </p:nvPr>
        </p:nvSpPr>
        <p:spPr>
          <a:xfrm>
            <a:off x="7056200" y="39444965"/>
            <a:ext cx="21599843" cy="5914990"/>
          </a:xfrm>
        </p:spPr>
        <p:txBody>
          <a:bodyPr/>
          <a:lstStyle>
            <a:lvl1pPr marL="0" indent="0">
              <a:buNone/>
              <a:defRPr sz="4134"/>
            </a:lvl1pPr>
            <a:lvl2pPr marL="1349974" indent="0">
              <a:buNone/>
              <a:defRPr sz="3543"/>
            </a:lvl2pPr>
            <a:lvl3pPr marL="2699949" indent="0">
              <a:buNone/>
              <a:defRPr sz="2953"/>
            </a:lvl3pPr>
            <a:lvl4pPr marL="4049923" indent="0">
              <a:buNone/>
              <a:defRPr sz="2657"/>
            </a:lvl4pPr>
            <a:lvl5pPr marL="5399898" indent="0">
              <a:buNone/>
              <a:defRPr sz="2657"/>
            </a:lvl5pPr>
            <a:lvl6pPr marL="6749872" indent="0">
              <a:buNone/>
              <a:defRPr sz="2657"/>
            </a:lvl6pPr>
            <a:lvl7pPr marL="8099847" indent="0">
              <a:buNone/>
              <a:defRPr sz="2657"/>
            </a:lvl7pPr>
            <a:lvl8pPr marL="9449821" indent="0">
              <a:buNone/>
              <a:defRPr sz="2657"/>
            </a:lvl8pPr>
            <a:lvl9pPr marL="10799796" indent="0">
              <a:buNone/>
              <a:defRPr sz="2657"/>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6A361587-3852-43CF-B70E-A92868AE6BD9}" type="datetimeFigureOut">
              <a:rPr lang="es-CO"/>
              <a:pPr>
                <a:defRPr/>
              </a:pPr>
              <a:t>20/11/2018</a:t>
            </a:fld>
            <a:endParaRPr lang="es-CO"/>
          </a:p>
        </p:txBody>
      </p:sp>
      <p:sp>
        <p:nvSpPr>
          <p:cNvPr id="6" name="4 Marcador de pie de página"/>
          <p:cNvSpPr>
            <a:spLocks noGrp="1"/>
          </p:cNvSpPr>
          <p:nvPr>
            <p:ph type="ftr" sz="quarter" idx="11"/>
          </p:nvPr>
        </p:nvSpPr>
        <p:spPr/>
        <p:txBody>
          <a:bodyPr/>
          <a:lstStyle>
            <a:lvl1pPr>
              <a:defRPr/>
            </a:lvl1pPr>
          </a:lstStyle>
          <a:p>
            <a:pPr>
              <a:defRPr/>
            </a:pPr>
            <a:endParaRPr lang="es-CO"/>
          </a:p>
        </p:txBody>
      </p:sp>
      <p:sp>
        <p:nvSpPr>
          <p:cNvPr id="7" name="5 Marcador de número de diapositiva"/>
          <p:cNvSpPr>
            <a:spLocks noGrp="1"/>
          </p:cNvSpPr>
          <p:nvPr>
            <p:ph type="sldNum" sz="quarter" idx="12"/>
          </p:nvPr>
        </p:nvSpPr>
        <p:spPr/>
        <p:txBody>
          <a:bodyPr/>
          <a:lstStyle>
            <a:lvl1pPr>
              <a:defRPr/>
            </a:lvl1pPr>
          </a:lstStyle>
          <a:p>
            <a:pPr>
              <a:defRPr/>
            </a:pPr>
            <a:fld id="{F69A1247-86CF-4C8C-8B89-5A0842BD870C}" type="slidenum">
              <a:rPr lang="es-CO"/>
              <a:pPr>
                <a:defRPr/>
              </a:pPr>
              <a:t>‹Nº›</a:t>
            </a:fld>
            <a:endParaRPr lang="es-CO"/>
          </a:p>
        </p:txBody>
      </p:sp>
    </p:spTree>
    <p:extLst>
      <p:ext uri="{BB962C8B-B14F-4D97-AF65-F5344CB8AC3E}">
        <p14:creationId xmlns:p14="http://schemas.microsoft.com/office/powerpoint/2010/main" val="4013399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Imagen 13"/>
          <p:cNvPicPr>
            <a:picLocks noChangeAspect="1"/>
          </p:cNvPicPr>
          <p:nvPr userDrawn="1"/>
        </p:nvPicPr>
        <p:blipFill rotWithShape="1">
          <a:blip r:embed="rId13" cstate="print">
            <a:extLst>
              <a:ext uri="{28A0092B-C50C-407E-A947-70E740481C1C}">
                <a14:useLocalDpi xmlns:a14="http://schemas.microsoft.com/office/drawing/2010/main" val="0"/>
              </a:ext>
            </a:extLst>
          </a:blip>
          <a:srcRect/>
          <a:stretch/>
        </p:blipFill>
        <p:spPr>
          <a:xfrm>
            <a:off x="0" y="0"/>
            <a:ext cx="35999738" cy="6468628"/>
          </a:xfrm>
          <a:prstGeom prst="rect">
            <a:avLst/>
          </a:prstGeom>
        </p:spPr>
      </p:pic>
      <p:sp>
        <p:nvSpPr>
          <p:cNvPr id="1026" name="2 Marcador de texto"/>
          <p:cNvSpPr>
            <a:spLocks noGrp="1"/>
          </p:cNvSpPr>
          <p:nvPr>
            <p:ph type="body" idx="1"/>
          </p:nvPr>
        </p:nvSpPr>
        <p:spPr bwMode="auto">
          <a:xfrm>
            <a:off x="1800225" y="11760200"/>
            <a:ext cx="32399288" cy="3326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CO" dirty="0" smtClean="0"/>
              <a:t>Haga clic para modificar el estilo de texto del patrón</a:t>
            </a:r>
          </a:p>
          <a:p>
            <a:pPr lvl="1"/>
            <a:r>
              <a:rPr lang="es-ES" altLang="es-CO" dirty="0" smtClean="0"/>
              <a:t>Segundo nivel</a:t>
            </a:r>
          </a:p>
          <a:p>
            <a:pPr lvl="2"/>
            <a:r>
              <a:rPr lang="es-ES" altLang="es-CO" dirty="0" smtClean="0"/>
              <a:t>Tercer nivel</a:t>
            </a:r>
          </a:p>
          <a:p>
            <a:pPr lvl="3"/>
            <a:r>
              <a:rPr lang="es-ES" altLang="es-CO" dirty="0" smtClean="0"/>
              <a:t>Cuarto nivel</a:t>
            </a:r>
          </a:p>
          <a:p>
            <a:pPr lvl="4"/>
            <a:r>
              <a:rPr lang="es-ES" altLang="es-CO" dirty="0" smtClean="0"/>
              <a:t>Quinto nivel</a:t>
            </a:r>
            <a:endParaRPr lang="es-CO" altLang="es-CO" dirty="0" smtClean="0"/>
          </a:p>
        </p:txBody>
      </p:sp>
      <p:sp>
        <p:nvSpPr>
          <p:cNvPr id="4" name="3 Marcador de fecha"/>
          <p:cNvSpPr>
            <a:spLocks noGrp="1"/>
          </p:cNvSpPr>
          <p:nvPr>
            <p:ph type="dt" sz="half" idx="2"/>
          </p:nvPr>
        </p:nvSpPr>
        <p:spPr>
          <a:xfrm>
            <a:off x="1800225" y="46713775"/>
            <a:ext cx="8399463" cy="2682875"/>
          </a:xfrm>
          <a:prstGeom prst="rect">
            <a:avLst/>
          </a:prstGeom>
        </p:spPr>
        <p:txBody>
          <a:bodyPr vert="horz" lIns="91440" tIns="45720" rIns="91440" bIns="45720" rtlCol="0" anchor="ctr"/>
          <a:lstStyle>
            <a:lvl1pPr algn="l" defTabSz="4145519" eaLnBrk="1" fontAlgn="auto" hangingPunct="1">
              <a:spcBef>
                <a:spcPts val="0"/>
              </a:spcBef>
              <a:spcAft>
                <a:spcPts val="0"/>
              </a:spcAft>
              <a:defRPr sz="3543">
                <a:solidFill>
                  <a:schemeClr val="tx1">
                    <a:tint val="75000"/>
                  </a:schemeClr>
                </a:solidFill>
                <a:latin typeface="+mn-lt"/>
              </a:defRPr>
            </a:lvl1pPr>
          </a:lstStyle>
          <a:p>
            <a:pPr>
              <a:defRPr/>
            </a:pPr>
            <a:fld id="{FF39E41D-DCC9-49DD-A719-5B7F9F650C6E}" type="datetimeFigureOut">
              <a:rPr lang="es-CO"/>
              <a:pPr>
                <a:defRPr/>
              </a:pPr>
              <a:t>20/11/2018</a:t>
            </a:fld>
            <a:endParaRPr lang="es-CO"/>
          </a:p>
        </p:txBody>
      </p:sp>
      <p:sp>
        <p:nvSpPr>
          <p:cNvPr id="5" name="4 Marcador de pie de página"/>
          <p:cNvSpPr>
            <a:spLocks noGrp="1"/>
          </p:cNvSpPr>
          <p:nvPr>
            <p:ph type="ftr" sz="quarter" idx="3"/>
          </p:nvPr>
        </p:nvSpPr>
        <p:spPr>
          <a:xfrm>
            <a:off x="12299950" y="46713775"/>
            <a:ext cx="11399838" cy="2682875"/>
          </a:xfrm>
          <a:prstGeom prst="rect">
            <a:avLst/>
          </a:prstGeom>
        </p:spPr>
        <p:txBody>
          <a:bodyPr vert="horz" lIns="91440" tIns="45720" rIns="91440" bIns="45720" rtlCol="0" anchor="ctr"/>
          <a:lstStyle>
            <a:lvl1pPr algn="ctr" defTabSz="4145519" eaLnBrk="1" fontAlgn="auto" hangingPunct="1">
              <a:spcBef>
                <a:spcPts val="0"/>
              </a:spcBef>
              <a:spcAft>
                <a:spcPts val="0"/>
              </a:spcAft>
              <a:defRPr sz="3543">
                <a:solidFill>
                  <a:schemeClr val="tx1">
                    <a:tint val="75000"/>
                  </a:schemeClr>
                </a:solidFill>
                <a:latin typeface="+mn-lt"/>
              </a:defRPr>
            </a:lvl1pPr>
          </a:lstStyle>
          <a:p>
            <a:pPr>
              <a:defRPr/>
            </a:pPr>
            <a:endParaRPr lang="es-CO"/>
          </a:p>
        </p:txBody>
      </p:sp>
      <p:sp>
        <p:nvSpPr>
          <p:cNvPr id="6" name="5 Marcador de número de diapositiva"/>
          <p:cNvSpPr>
            <a:spLocks noGrp="1"/>
          </p:cNvSpPr>
          <p:nvPr>
            <p:ph type="sldNum" sz="quarter" idx="4"/>
          </p:nvPr>
        </p:nvSpPr>
        <p:spPr>
          <a:xfrm>
            <a:off x="25800050" y="46713775"/>
            <a:ext cx="8399463" cy="2682875"/>
          </a:xfrm>
          <a:prstGeom prst="rect">
            <a:avLst/>
          </a:prstGeom>
        </p:spPr>
        <p:txBody>
          <a:bodyPr vert="horz" lIns="91440" tIns="45720" rIns="91440" bIns="45720" rtlCol="0" anchor="ctr"/>
          <a:lstStyle>
            <a:lvl1pPr algn="r" defTabSz="4145519" eaLnBrk="1" fontAlgn="auto" hangingPunct="1">
              <a:spcBef>
                <a:spcPts val="0"/>
              </a:spcBef>
              <a:spcAft>
                <a:spcPts val="0"/>
              </a:spcAft>
              <a:defRPr sz="3543">
                <a:solidFill>
                  <a:schemeClr val="tx1">
                    <a:tint val="75000"/>
                  </a:schemeClr>
                </a:solidFill>
                <a:latin typeface="+mn-lt"/>
              </a:defRPr>
            </a:lvl1pPr>
          </a:lstStyle>
          <a:p>
            <a:pPr>
              <a:defRPr/>
            </a:pPr>
            <a:fld id="{1CD8D61E-234D-4FD5-9077-7F182210FE2B}" type="slidenum">
              <a:rPr lang="es-CO"/>
              <a:pPr>
                <a:defRPr/>
              </a:pPr>
              <a:t>‹Nº›</a:t>
            </a:fld>
            <a:endParaRPr lang="es-CO"/>
          </a:p>
        </p:txBody>
      </p:sp>
      <p:pic>
        <p:nvPicPr>
          <p:cNvPr id="11" name="Imagen 10"/>
          <p:cNvPicPr>
            <a:picLocks noChangeAspect="1"/>
          </p:cNvPicPr>
          <p:nvPr userDrawn="1"/>
        </p:nvPicPr>
        <p:blipFill rotWithShape="1">
          <a:blip r:embed="rId14" cstate="print">
            <a:extLst>
              <a:ext uri="{28A0092B-C50C-407E-A947-70E740481C1C}">
                <a14:useLocalDpi xmlns:a14="http://schemas.microsoft.com/office/drawing/2010/main" val="0"/>
              </a:ext>
            </a:extLst>
          </a:blip>
          <a:srcRect/>
          <a:stretch/>
        </p:blipFill>
        <p:spPr>
          <a:xfrm>
            <a:off x="1169840" y="1333500"/>
            <a:ext cx="6010275" cy="4233738"/>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2698750" rtl="0" eaLnBrk="0" fontAlgn="base" hangingPunct="0">
        <a:spcBef>
          <a:spcPct val="0"/>
        </a:spcBef>
        <a:spcAft>
          <a:spcPct val="0"/>
        </a:spcAft>
        <a:defRPr sz="12900" kern="1200">
          <a:solidFill>
            <a:schemeClr val="tx1"/>
          </a:solidFill>
          <a:latin typeface="+mj-lt"/>
          <a:ea typeface="+mj-ea"/>
          <a:cs typeface="+mj-cs"/>
        </a:defRPr>
      </a:lvl1pPr>
      <a:lvl2pPr algn="ctr" defTabSz="2698750" rtl="0" eaLnBrk="0" fontAlgn="base" hangingPunct="0">
        <a:spcBef>
          <a:spcPct val="0"/>
        </a:spcBef>
        <a:spcAft>
          <a:spcPct val="0"/>
        </a:spcAft>
        <a:defRPr sz="12900">
          <a:solidFill>
            <a:schemeClr val="tx1"/>
          </a:solidFill>
          <a:latin typeface="Calibri" panose="020F0502020204030204" pitchFamily="34" charset="0"/>
        </a:defRPr>
      </a:lvl2pPr>
      <a:lvl3pPr algn="ctr" defTabSz="2698750" rtl="0" eaLnBrk="0" fontAlgn="base" hangingPunct="0">
        <a:spcBef>
          <a:spcPct val="0"/>
        </a:spcBef>
        <a:spcAft>
          <a:spcPct val="0"/>
        </a:spcAft>
        <a:defRPr sz="12900">
          <a:solidFill>
            <a:schemeClr val="tx1"/>
          </a:solidFill>
          <a:latin typeface="Calibri" panose="020F0502020204030204" pitchFamily="34" charset="0"/>
        </a:defRPr>
      </a:lvl3pPr>
      <a:lvl4pPr algn="ctr" defTabSz="2698750" rtl="0" eaLnBrk="0" fontAlgn="base" hangingPunct="0">
        <a:spcBef>
          <a:spcPct val="0"/>
        </a:spcBef>
        <a:spcAft>
          <a:spcPct val="0"/>
        </a:spcAft>
        <a:defRPr sz="12900">
          <a:solidFill>
            <a:schemeClr val="tx1"/>
          </a:solidFill>
          <a:latin typeface="Calibri" panose="020F0502020204030204" pitchFamily="34" charset="0"/>
        </a:defRPr>
      </a:lvl4pPr>
      <a:lvl5pPr algn="ctr" defTabSz="2698750" rtl="0" eaLnBrk="0" fontAlgn="base" hangingPunct="0">
        <a:spcBef>
          <a:spcPct val="0"/>
        </a:spcBef>
        <a:spcAft>
          <a:spcPct val="0"/>
        </a:spcAft>
        <a:defRPr sz="12900">
          <a:solidFill>
            <a:schemeClr val="tx1"/>
          </a:solidFill>
          <a:latin typeface="Calibri" panose="020F0502020204030204" pitchFamily="34" charset="0"/>
        </a:defRPr>
      </a:lvl5pPr>
      <a:lvl6pPr marL="457200" algn="ctr" defTabSz="2698750" rtl="0" fontAlgn="base">
        <a:spcBef>
          <a:spcPct val="0"/>
        </a:spcBef>
        <a:spcAft>
          <a:spcPct val="0"/>
        </a:spcAft>
        <a:defRPr sz="12900">
          <a:solidFill>
            <a:schemeClr val="tx1"/>
          </a:solidFill>
          <a:latin typeface="Calibri" panose="020F0502020204030204" pitchFamily="34" charset="0"/>
        </a:defRPr>
      </a:lvl6pPr>
      <a:lvl7pPr marL="914400" algn="ctr" defTabSz="2698750" rtl="0" fontAlgn="base">
        <a:spcBef>
          <a:spcPct val="0"/>
        </a:spcBef>
        <a:spcAft>
          <a:spcPct val="0"/>
        </a:spcAft>
        <a:defRPr sz="12900">
          <a:solidFill>
            <a:schemeClr val="tx1"/>
          </a:solidFill>
          <a:latin typeface="Calibri" panose="020F0502020204030204" pitchFamily="34" charset="0"/>
        </a:defRPr>
      </a:lvl7pPr>
      <a:lvl8pPr marL="1371600" algn="ctr" defTabSz="2698750" rtl="0" fontAlgn="base">
        <a:spcBef>
          <a:spcPct val="0"/>
        </a:spcBef>
        <a:spcAft>
          <a:spcPct val="0"/>
        </a:spcAft>
        <a:defRPr sz="12900">
          <a:solidFill>
            <a:schemeClr val="tx1"/>
          </a:solidFill>
          <a:latin typeface="Calibri" panose="020F0502020204030204" pitchFamily="34" charset="0"/>
        </a:defRPr>
      </a:lvl8pPr>
      <a:lvl9pPr marL="1828800" algn="ctr" defTabSz="2698750" rtl="0" fontAlgn="base">
        <a:spcBef>
          <a:spcPct val="0"/>
        </a:spcBef>
        <a:spcAft>
          <a:spcPct val="0"/>
        </a:spcAft>
        <a:defRPr sz="12900">
          <a:solidFill>
            <a:schemeClr val="tx1"/>
          </a:solidFill>
          <a:latin typeface="Calibri" panose="020F0502020204030204" pitchFamily="34" charset="0"/>
        </a:defRPr>
      </a:lvl9pPr>
    </p:titleStyle>
    <p:bodyStyle>
      <a:lvl1pPr marL="1011238" indent="-1011238" algn="l" defTabSz="2698750"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mn-ea"/>
          <a:cs typeface="+mn-cs"/>
        </a:defRPr>
      </a:lvl1pPr>
      <a:lvl2pPr marL="2192338" indent="-842963" algn="l" defTabSz="2698750" rtl="0" eaLnBrk="0" fontAlgn="base" hangingPunct="0">
        <a:spcBef>
          <a:spcPct val="20000"/>
        </a:spcBef>
        <a:spcAft>
          <a:spcPct val="0"/>
        </a:spcAft>
        <a:buFont typeface="Arial" panose="020B0604020202020204" pitchFamily="34" charset="0"/>
        <a:buChar char="–"/>
        <a:defRPr sz="8200" kern="1200">
          <a:solidFill>
            <a:schemeClr val="tx1"/>
          </a:solidFill>
          <a:latin typeface="+mn-lt"/>
          <a:ea typeface="+mn-ea"/>
          <a:cs typeface="+mn-cs"/>
        </a:defRPr>
      </a:lvl2pPr>
      <a:lvl3pPr marL="3373438" indent="-674688" algn="l" defTabSz="2698750" rtl="0" eaLnBrk="0" fontAlgn="base" hangingPunct="0">
        <a:spcBef>
          <a:spcPct val="20000"/>
        </a:spcBef>
        <a:spcAft>
          <a:spcPct val="0"/>
        </a:spcAft>
        <a:buFont typeface="Arial" panose="020B0604020202020204" pitchFamily="34" charset="0"/>
        <a:buChar char="•"/>
        <a:defRPr sz="7000" kern="1200">
          <a:solidFill>
            <a:schemeClr val="tx1"/>
          </a:solidFill>
          <a:latin typeface="+mn-lt"/>
          <a:ea typeface="+mn-ea"/>
          <a:cs typeface="+mn-cs"/>
        </a:defRPr>
      </a:lvl3pPr>
      <a:lvl4pPr marL="4724400" indent="-674688" algn="l" defTabSz="2698750" rtl="0" eaLnBrk="0" fontAlgn="base" hangingPunct="0">
        <a:spcBef>
          <a:spcPct val="20000"/>
        </a:spcBef>
        <a:spcAft>
          <a:spcPct val="0"/>
        </a:spcAft>
        <a:buFont typeface="Arial" panose="020B0604020202020204" pitchFamily="34" charset="0"/>
        <a:buChar char="–"/>
        <a:defRPr sz="5900" kern="1200">
          <a:solidFill>
            <a:schemeClr val="tx1"/>
          </a:solidFill>
          <a:latin typeface="+mn-lt"/>
          <a:ea typeface="+mn-ea"/>
          <a:cs typeface="+mn-cs"/>
        </a:defRPr>
      </a:lvl4pPr>
      <a:lvl5pPr marL="6073775" indent="-674688" algn="l" defTabSz="2698750" rtl="0" eaLnBrk="0" fontAlgn="base" hangingPunct="0">
        <a:spcBef>
          <a:spcPct val="20000"/>
        </a:spcBef>
        <a:spcAft>
          <a:spcPct val="0"/>
        </a:spcAft>
        <a:buFont typeface="Arial" panose="020B0604020202020204" pitchFamily="34" charset="0"/>
        <a:buChar char="»"/>
        <a:defRPr sz="5900" kern="1200">
          <a:solidFill>
            <a:schemeClr val="tx1"/>
          </a:solidFill>
          <a:latin typeface="+mn-lt"/>
          <a:ea typeface="+mn-ea"/>
          <a:cs typeface="+mn-cs"/>
        </a:defRPr>
      </a:lvl5pPr>
      <a:lvl6pPr marL="7424859" indent="-674987" algn="l" defTabSz="2699949" rtl="0" eaLnBrk="1" latinLnBrk="0" hangingPunct="1">
        <a:spcBef>
          <a:spcPct val="20000"/>
        </a:spcBef>
        <a:buFont typeface="Arial" pitchFamily="34" charset="0"/>
        <a:buChar char="•"/>
        <a:defRPr sz="5905" kern="1200">
          <a:solidFill>
            <a:schemeClr val="tx1"/>
          </a:solidFill>
          <a:latin typeface="+mn-lt"/>
          <a:ea typeface="+mn-ea"/>
          <a:cs typeface="+mn-cs"/>
        </a:defRPr>
      </a:lvl6pPr>
      <a:lvl7pPr marL="8774834" indent="-674987" algn="l" defTabSz="2699949" rtl="0" eaLnBrk="1" latinLnBrk="0" hangingPunct="1">
        <a:spcBef>
          <a:spcPct val="20000"/>
        </a:spcBef>
        <a:buFont typeface="Arial" pitchFamily="34" charset="0"/>
        <a:buChar char="•"/>
        <a:defRPr sz="5905" kern="1200">
          <a:solidFill>
            <a:schemeClr val="tx1"/>
          </a:solidFill>
          <a:latin typeface="+mn-lt"/>
          <a:ea typeface="+mn-ea"/>
          <a:cs typeface="+mn-cs"/>
        </a:defRPr>
      </a:lvl7pPr>
      <a:lvl8pPr marL="10124808" indent="-674987" algn="l" defTabSz="2699949" rtl="0" eaLnBrk="1" latinLnBrk="0" hangingPunct="1">
        <a:spcBef>
          <a:spcPct val="20000"/>
        </a:spcBef>
        <a:buFont typeface="Arial" pitchFamily="34" charset="0"/>
        <a:buChar char="•"/>
        <a:defRPr sz="5905" kern="1200">
          <a:solidFill>
            <a:schemeClr val="tx1"/>
          </a:solidFill>
          <a:latin typeface="+mn-lt"/>
          <a:ea typeface="+mn-ea"/>
          <a:cs typeface="+mn-cs"/>
        </a:defRPr>
      </a:lvl8pPr>
      <a:lvl9pPr marL="11474783" indent="-674987" algn="l" defTabSz="2699949" rtl="0" eaLnBrk="1" latinLnBrk="0" hangingPunct="1">
        <a:spcBef>
          <a:spcPct val="20000"/>
        </a:spcBef>
        <a:buFont typeface="Arial" pitchFamily="34" charset="0"/>
        <a:buChar char="•"/>
        <a:defRPr sz="5905" kern="1200">
          <a:solidFill>
            <a:schemeClr val="tx1"/>
          </a:solidFill>
          <a:latin typeface="+mn-lt"/>
          <a:ea typeface="+mn-ea"/>
          <a:cs typeface="+mn-cs"/>
        </a:defRPr>
      </a:lvl9pPr>
    </p:bodyStyle>
    <p:otherStyle>
      <a:defPPr>
        <a:defRPr lang="es-CO"/>
      </a:defPPr>
      <a:lvl1pPr marL="0" algn="l" defTabSz="2699949" rtl="0" eaLnBrk="1" latinLnBrk="0" hangingPunct="1">
        <a:defRPr sz="5315" kern="1200">
          <a:solidFill>
            <a:schemeClr val="tx1"/>
          </a:solidFill>
          <a:latin typeface="+mn-lt"/>
          <a:ea typeface="+mn-ea"/>
          <a:cs typeface="+mn-cs"/>
        </a:defRPr>
      </a:lvl1pPr>
      <a:lvl2pPr marL="1349974" algn="l" defTabSz="2699949" rtl="0" eaLnBrk="1" latinLnBrk="0" hangingPunct="1">
        <a:defRPr sz="5315" kern="1200">
          <a:solidFill>
            <a:schemeClr val="tx1"/>
          </a:solidFill>
          <a:latin typeface="+mn-lt"/>
          <a:ea typeface="+mn-ea"/>
          <a:cs typeface="+mn-cs"/>
        </a:defRPr>
      </a:lvl2pPr>
      <a:lvl3pPr marL="2699949" algn="l" defTabSz="2699949" rtl="0" eaLnBrk="1" latinLnBrk="0" hangingPunct="1">
        <a:defRPr sz="5315" kern="1200">
          <a:solidFill>
            <a:schemeClr val="tx1"/>
          </a:solidFill>
          <a:latin typeface="+mn-lt"/>
          <a:ea typeface="+mn-ea"/>
          <a:cs typeface="+mn-cs"/>
        </a:defRPr>
      </a:lvl3pPr>
      <a:lvl4pPr marL="4049923" algn="l" defTabSz="2699949" rtl="0" eaLnBrk="1" latinLnBrk="0" hangingPunct="1">
        <a:defRPr sz="5315" kern="1200">
          <a:solidFill>
            <a:schemeClr val="tx1"/>
          </a:solidFill>
          <a:latin typeface="+mn-lt"/>
          <a:ea typeface="+mn-ea"/>
          <a:cs typeface="+mn-cs"/>
        </a:defRPr>
      </a:lvl4pPr>
      <a:lvl5pPr marL="5399898" algn="l" defTabSz="2699949" rtl="0" eaLnBrk="1" latinLnBrk="0" hangingPunct="1">
        <a:defRPr sz="5315" kern="1200">
          <a:solidFill>
            <a:schemeClr val="tx1"/>
          </a:solidFill>
          <a:latin typeface="+mn-lt"/>
          <a:ea typeface="+mn-ea"/>
          <a:cs typeface="+mn-cs"/>
        </a:defRPr>
      </a:lvl5pPr>
      <a:lvl6pPr marL="6749872" algn="l" defTabSz="2699949" rtl="0" eaLnBrk="1" latinLnBrk="0" hangingPunct="1">
        <a:defRPr sz="5315" kern="1200">
          <a:solidFill>
            <a:schemeClr val="tx1"/>
          </a:solidFill>
          <a:latin typeface="+mn-lt"/>
          <a:ea typeface="+mn-ea"/>
          <a:cs typeface="+mn-cs"/>
        </a:defRPr>
      </a:lvl6pPr>
      <a:lvl7pPr marL="8099847" algn="l" defTabSz="2699949" rtl="0" eaLnBrk="1" latinLnBrk="0" hangingPunct="1">
        <a:defRPr sz="5315" kern="1200">
          <a:solidFill>
            <a:schemeClr val="tx1"/>
          </a:solidFill>
          <a:latin typeface="+mn-lt"/>
          <a:ea typeface="+mn-ea"/>
          <a:cs typeface="+mn-cs"/>
        </a:defRPr>
      </a:lvl7pPr>
      <a:lvl8pPr marL="9449821" algn="l" defTabSz="2699949" rtl="0" eaLnBrk="1" latinLnBrk="0" hangingPunct="1">
        <a:defRPr sz="5315" kern="1200">
          <a:solidFill>
            <a:schemeClr val="tx1"/>
          </a:solidFill>
          <a:latin typeface="+mn-lt"/>
          <a:ea typeface="+mn-ea"/>
          <a:cs typeface="+mn-cs"/>
        </a:defRPr>
      </a:lvl8pPr>
      <a:lvl9pPr marL="10799796" algn="l" defTabSz="2699949" rtl="0" eaLnBrk="1" latinLnBrk="0" hangingPunct="1">
        <a:defRPr sz="53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comments" Target="../comments/comment1.xml"/><Relationship Id="rId4" Type="http://schemas.openxmlformats.org/officeDocument/2006/relationships/diagramQuickStyle" Target="../diagrams/quickStyle1.xm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ChangeArrowheads="1"/>
          </p:cNvSpPr>
          <p:nvPr/>
        </p:nvSpPr>
        <p:spPr bwMode="auto">
          <a:xfrm>
            <a:off x="8610601" y="1262394"/>
            <a:ext cx="26855738" cy="13232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1243" tIns="45614" rIns="91243" bIns="45614">
            <a:spAutoFit/>
          </a:bodyP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defTabSz="4145519" eaLnBrk="1" fontAlgn="auto" hangingPunct="1">
              <a:spcBef>
                <a:spcPts val="0"/>
              </a:spcBef>
              <a:spcAft>
                <a:spcPts val="0"/>
              </a:spcAft>
              <a:defRPr/>
            </a:pPr>
            <a:r>
              <a:rPr lang="es-ES" altLang="es-CO" sz="8000" b="1" dirty="0" smtClean="0">
                <a:solidFill>
                  <a:srgbClr val="FFFFFF"/>
                </a:solidFill>
                <a:latin typeface="+mj-lt"/>
              </a:rPr>
              <a:t>Desarrollo de Aplicaciones Web MVC</a:t>
            </a:r>
            <a:endParaRPr lang="en-US" altLang="es-CO" sz="8000" b="1" dirty="0" smtClean="0">
              <a:solidFill>
                <a:srgbClr val="FFFFFF"/>
              </a:solidFill>
              <a:latin typeface="+mj-lt"/>
            </a:endParaRPr>
          </a:p>
        </p:txBody>
      </p:sp>
      <p:cxnSp>
        <p:nvCxnSpPr>
          <p:cNvPr id="9" name="Conector recto 8"/>
          <p:cNvCxnSpPr/>
          <p:nvPr/>
        </p:nvCxnSpPr>
        <p:spPr>
          <a:xfrm>
            <a:off x="8272463" y="1268765"/>
            <a:ext cx="0" cy="506253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ectangle 5"/>
          <p:cNvSpPr>
            <a:spLocks noChangeArrowheads="1"/>
          </p:cNvSpPr>
          <p:nvPr/>
        </p:nvSpPr>
        <p:spPr bwMode="auto">
          <a:xfrm>
            <a:off x="8610601" y="3800034"/>
            <a:ext cx="26852562" cy="25543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1243" tIns="45614" rIns="91243" bIns="45614">
            <a:spAutoFit/>
          </a:bodyP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defTabSz="4145519" eaLnBrk="1" fontAlgn="auto" hangingPunct="1">
              <a:spcBef>
                <a:spcPts val="0"/>
              </a:spcBef>
              <a:spcAft>
                <a:spcPts val="0"/>
              </a:spcAft>
              <a:defRPr/>
            </a:pPr>
            <a:r>
              <a:rPr lang="es-CO" altLang="es-CO" sz="4000" b="1" dirty="0" smtClean="0">
                <a:solidFill>
                  <a:srgbClr val="FFFFFF"/>
                </a:solidFill>
                <a:latin typeface="+mj-lt"/>
              </a:rPr>
              <a:t>Julián </a:t>
            </a:r>
            <a:r>
              <a:rPr lang="es-CO" altLang="es-CO" sz="4000" b="1" dirty="0">
                <a:solidFill>
                  <a:srgbClr val="FFFFFF"/>
                </a:solidFill>
                <a:latin typeface="+mj-lt"/>
              </a:rPr>
              <a:t>David </a:t>
            </a:r>
            <a:r>
              <a:rPr lang="es-CO" altLang="es-CO" sz="4000" b="1" dirty="0" smtClean="0">
                <a:solidFill>
                  <a:srgbClr val="FFFFFF"/>
                </a:solidFill>
                <a:latin typeface="+mj-lt"/>
              </a:rPr>
              <a:t>Díaz Melo, </a:t>
            </a:r>
            <a:r>
              <a:rPr lang="es-CO" altLang="es-CO" sz="4000" b="1" dirty="0">
                <a:solidFill>
                  <a:srgbClr val="FFFFFF"/>
                </a:solidFill>
                <a:latin typeface="+mj-lt"/>
              </a:rPr>
              <a:t>Daniel </a:t>
            </a:r>
            <a:r>
              <a:rPr lang="es-CO" altLang="es-CO" sz="4000" b="1" dirty="0" smtClean="0">
                <a:solidFill>
                  <a:srgbClr val="FFFFFF"/>
                </a:solidFill>
                <a:latin typeface="+mj-lt"/>
              </a:rPr>
              <a:t>Gómez Pulido, </a:t>
            </a:r>
            <a:r>
              <a:rPr lang="es-CO" altLang="es-CO" sz="4000" b="1" dirty="0">
                <a:solidFill>
                  <a:srgbClr val="FFFFFF"/>
                </a:solidFill>
                <a:latin typeface="+mj-lt"/>
              </a:rPr>
              <a:t>Michael Daniel Murillo </a:t>
            </a:r>
            <a:r>
              <a:rPr lang="es-CO" altLang="es-CO" sz="4000" b="1" dirty="0" smtClean="0">
                <a:solidFill>
                  <a:srgbClr val="FFFFFF"/>
                </a:solidFill>
                <a:latin typeface="+mj-lt"/>
              </a:rPr>
              <a:t>López</a:t>
            </a:r>
          </a:p>
          <a:p>
            <a:pPr defTabSz="4145519" eaLnBrk="1" fontAlgn="auto" hangingPunct="1">
              <a:spcBef>
                <a:spcPts val="0"/>
              </a:spcBef>
              <a:spcAft>
                <a:spcPts val="0"/>
              </a:spcAft>
              <a:defRPr/>
            </a:pPr>
            <a:r>
              <a:rPr lang="es-CO" altLang="es-CO" sz="4000" b="1" dirty="0" smtClean="0">
                <a:solidFill>
                  <a:srgbClr val="FFFFFF"/>
                </a:solidFill>
                <a:latin typeface="+mj-lt"/>
              </a:rPr>
              <a:t>Jonathan </a:t>
            </a:r>
            <a:r>
              <a:rPr lang="es-CO" altLang="es-CO" sz="4000" b="1" dirty="0">
                <a:solidFill>
                  <a:srgbClr val="FFFFFF"/>
                </a:solidFill>
                <a:latin typeface="+mj-lt"/>
              </a:rPr>
              <a:t>Freddy Narváez </a:t>
            </a:r>
            <a:r>
              <a:rPr lang="es-CO" altLang="es-CO" sz="4000" b="1" dirty="0" smtClean="0">
                <a:solidFill>
                  <a:srgbClr val="FFFFFF"/>
                </a:solidFill>
                <a:latin typeface="+mj-lt"/>
              </a:rPr>
              <a:t>Prieto.</a:t>
            </a:r>
          </a:p>
          <a:p>
            <a:pPr defTabSz="4145519" eaLnBrk="1" fontAlgn="auto" hangingPunct="1">
              <a:spcBef>
                <a:spcPts val="0"/>
              </a:spcBef>
              <a:spcAft>
                <a:spcPts val="0"/>
              </a:spcAft>
              <a:defRPr/>
            </a:pPr>
            <a:r>
              <a:rPr lang="es-CO" altLang="es-CO" sz="4000" b="1" dirty="0" smtClean="0">
                <a:solidFill>
                  <a:srgbClr val="FFFFFF"/>
                </a:solidFill>
                <a:latin typeface="+mj-lt"/>
              </a:rPr>
              <a:t>Programación Web</a:t>
            </a:r>
          </a:p>
          <a:p>
            <a:pPr defTabSz="4145519" eaLnBrk="1" fontAlgn="auto" hangingPunct="1">
              <a:spcBef>
                <a:spcPts val="0"/>
              </a:spcBef>
              <a:spcAft>
                <a:spcPts val="0"/>
              </a:spcAft>
              <a:defRPr/>
            </a:pPr>
            <a:r>
              <a:rPr lang="es-CO" altLang="es-CO" sz="4000" b="1" dirty="0" smtClean="0">
                <a:solidFill>
                  <a:srgbClr val="FFFFFF"/>
                </a:solidFill>
                <a:latin typeface="+mj-lt"/>
              </a:rPr>
              <a:t>Programa de Ingeniería de Sistemas</a:t>
            </a:r>
          </a:p>
        </p:txBody>
      </p:sp>
      <p:cxnSp>
        <p:nvCxnSpPr>
          <p:cNvPr id="18" name="Conector recto 17"/>
          <p:cNvCxnSpPr/>
          <p:nvPr/>
        </p:nvCxnSpPr>
        <p:spPr>
          <a:xfrm flipV="1">
            <a:off x="10160000" y="3317875"/>
            <a:ext cx="24125238" cy="21590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87" name="CuadroTexto 86"/>
          <p:cNvSpPr txBox="1"/>
          <p:nvPr/>
        </p:nvSpPr>
        <p:spPr>
          <a:xfrm>
            <a:off x="13114338" y="13066109"/>
            <a:ext cx="10375900" cy="769937"/>
          </a:xfrm>
          <a:prstGeom prst="rect">
            <a:avLst/>
          </a:prstGeom>
          <a:noFill/>
          <a:ln>
            <a:noFill/>
          </a:ln>
        </p:spPr>
        <p:txBody>
          <a:bodyPr anchor="ctr">
            <a:spAutoFit/>
          </a:bodyPr>
          <a:lstStyle/>
          <a:p>
            <a:pPr defTabSz="4145519" eaLnBrk="1" fontAlgn="auto" hangingPunct="1">
              <a:spcBef>
                <a:spcPts val="0"/>
              </a:spcBef>
              <a:spcAft>
                <a:spcPts val="0"/>
              </a:spcAft>
              <a:defRPr/>
            </a:pPr>
            <a:r>
              <a:rPr lang="es-CO" sz="4400" b="1"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3.Resultados</a:t>
            </a:r>
            <a:endParaRPr lang="es-CO" sz="4400" b="1"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0" name="CuadroTexto 89"/>
          <p:cNvSpPr txBox="1"/>
          <p:nvPr/>
        </p:nvSpPr>
        <p:spPr>
          <a:xfrm>
            <a:off x="1557337" y="7368477"/>
            <a:ext cx="10317163" cy="769937"/>
          </a:xfrm>
          <a:prstGeom prst="rect">
            <a:avLst/>
          </a:prstGeom>
          <a:noFill/>
          <a:ln>
            <a:noFill/>
          </a:ln>
        </p:spPr>
        <p:txBody>
          <a:bodyPr anchor="ctr">
            <a:spAutoFit/>
          </a:bodyPr>
          <a:lstStyle/>
          <a:p>
            <a:pPr defTabSz="4145519" eaLnBrk="1" fontAlgn="auto" hangingPunct="1">
              <a:spcBef>
                <a:spcPts val="0"/>
              </a:spcBef>
              <a:spcAft>
                <a:spcPts val="0"/>
              </a:spcAft>
              <a:defRPr/>
            </a:pPr>
            <a:r>
              <a:rPr lang="es-CO" sz="4400" b="1"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1.Introducción</a:t>
            </a:r>
            <a:endParaRPr lang="es-CO" sz="4400" b="1"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1" name="CuadroTexto 90"/>
          <p:cNvSpPr txBox="1"/>
          <p:nvPr/>
        </p:nvSpPr>
        <p:spPr>
          <a:xfrm>
            <a:off x="13143706" y="7175424"/>
            <a:ext cx="10317163" cy="769938"/>
          </a:xfrm>
          <a:prstGeom prst="rect">
            <a:avLst/>
          </a:prstGeom>
          <a:noFill/>
          <a:ln>
            <a:noFill/>
          </a:ln>
        </p:spPr>
        <p:txBody>
          <a:bodyPr anchor="ctr">
            <a:spAutoFit/>
          </a:bodyPr>
          <a:lstStyle/>
          <a:p>
            <a:pPr defTabSz="4145519" eaLnBrk="1" fontAlgn="auto" hangingPunct="1">
              <a:spcBef>
                <a:spcPts val="0"/>
              </a:spcBef>
              <a:spcAft>
                <a:spcPts val="0"/>
              </a:spcAft>
              <a:defRPr/>
            </a:pPr>
            <a:r>
              <a:rPr lang="es-CO" sz="4400" b="1"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2.Metodología</a:t>
            </a:r>
            <a:endParaRPr lang="es-CO" sz="4400" b="1"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cxnSp>
        <p:nvCxnSpPr>
          <p:cNvPr id="93" name="Conector recto 92"/>
          <p:cNvCxnSpPr/>
          <p:nvPr/>
        </p:nvCxnSpPr>
        <p:spPr>
          <a:xfrm>
            <a:off x="1557337" y="8322469"/>
            <a:ext cx="10350500" cy="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5" name="Conector recto 94"/>
          <p:cNvCxnSpPr/>
          <p:nvPr/>
        </p:nvCxnSpPr>
        <p:spPr>
          <a:xfrm>
            <a:off x="13071475" y="14060348"/>
            <a:ext cx="21284519" cy="1"/>
          </a:xfrm>
          <a:prstGeom prst="line">
            <a:avLst/>
          </a:prstGeom>
          <a:ln w="254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96" name="CuadroTexto 95"/>
          <p:cNvSpPr txBox="1"/>
          <p:nvPr/>
        </p:nvSpPr>
        <p:spPr>
          <a:xfrm>
            <a:off x="1790701" y="21576443"/>
            <a:ext cx="10318750" cy="769937"/>
          </a:xfrm>
          <a:prstGeom prst="rect">
            <a:avLst/>
          </a:prstGeom>
          <a:noFill/>
          <a:ln>
            <a:noFill/>
          </a:ln>
        </p:spPr>
        <p:txBody>
          <a:bodyPr anchor="ctr">
            <a:spAutoFit/>
          </a:bodyPr>
          <a:lstStyle/>
          <a:p>
            <a:pPr defTabSz="4145519" eaLnBrk="1" fontAlgn="auto" hangingPunct="1">
              <a:spcBef>
                <a:spcPts val="0"/>
              </a:spcBef>
              <a:spcAft>
                <a:spcPts val="0"/>
              </a:spcAft>
              <a:defRPr/>
            </a:pPr>
            <a:r>
              <a:rPr lang="es-CO" sz="4400" b="1"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4.Descripción </a:t>
            </a:r>
            <a:r>
              <a:rPr lang="es-CO" sz="4400" b="1"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del Problema</a:t>
            </a:r>
          </a:p>
        </p:txBody>
      </p:sp>
      <p:cxnSp>
        <p:nvCxnSpPr>
          <p:cNvPr id="97" name="Conector recto 96"/>
          <p:cNvCxnSpPr/>
          <p:nvPr/>
        </p:nvCxnSpPr>
        <p:spPr>
          <a:xfrm>
            <a:off x="1790701" y="22560513"/>
            <a:ext cx="10350500" cy="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8" name="CuadroTexto 97"/>
          <p:cNvSpPr txBox="1"/>
          <p:nvPr/>
        </p:nvSpPr>
        <p:spPr>
          <a:xfrm>
            <a:off x="1767412" y="29984613"/>
            <a:ext cx="10317162" cy="769938"/>
          </a:xfrm>
          <a:prstGeom prst="rect">
            <a:avLst/>
          </a:prstGeom>
          <a:noFill/>
          <a:ln>
            <a:noFill/>
          </a:ln>
        </p:spPr>
        <p:txBody>
          <a:bodyPr anchor="ctr">
            <a:spAutoFit/>
          </a:bodyPr>
          <a:lstStyle/>
          <a:p>
            <a:pPr defTabSz="4145519" eaLnBrk="1" fontAlgn="auto" hangingPunct="1">
              <a:spcBef>
                <a:spcPts val="0"/>
              </a:spcBef>
              <a:spcAft>
                <a:spcPts val="0"/>
              </a:spcAft>
              <a:defRPr/>
            </a:pPr>
            <a:r>
              <a:rPr lang="es-CO" sz="4400" b="1"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5.Objetivos</a:t>
            </a:r>
            <a:endParaRPr lang="es-CO" sz="4400" b="1"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cxnSp>
        <p:nvCxnSpPr>
          <p:cNvPr id="99" name="Conector recto 98"/>
          <p:cNvCxnSpPr/>
          <p:nvPr/>
        </p:nvCxnSpPr>
        <p:spPr>
          <a:xfrm>
            <a:off x="1834087" y="30930984"/>
            <a:ext cx="10350500" cy="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0" name="CuadroTexto 99"/>
          <p:cNvSpPr txBox="1"/>
          <p:nvPr/>
        </p:nvSpPr>
        <p:spPr>
          <a:xfrm>
            <a:off x="13210721" y="39198768"/>
            <a:ext cx="10375900" cy="769937"/>
          </a:xfrm>
          <a:prstGeom prst="rect">
            <a:avLst/>
          </a:prstGeom>
          <a:noFill/>
          <a:ln>
            <a:noFill/>
          </a:ln>
        </p:spPr>
        <p:txBody>
          <a:bodyPr anchor="ctr">
            <a:spAutoFit/>
          </a:bodyPr>
          <a:lstStyle/>
          <a:p>
            <a:pPr defTabSz="4145519" eaLnBrk="1" fontAlgn="auto" hangingPunct="1">
              <a:spcBef>
                <a:spcPts val="0"/>
              </a:spcBef>
              <a:spcAft>
                <a:spcPts val="0"/>
              </a:spcAft>
              <a:defRPr/>
            </a:pPr>
            <a:r>
              <a:rPr lang="es-CO" sz="4400" b="1"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6.Conclusiones</a:t>
            </a:r>
            <a:endParaRPr lang="es-CO" sz="4400" b="1"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02" name="CuadroTexto 101"/>
          <p:cNvSpPr txBox="1"/>
          <p:nvPr/>
        </p:nvSpPr>
        <p:spPr>
          <a:xfrm>
            <a:off x="13071475" y="45873859"/>
            <a:ext cx="10317163" cy="769938"/>
          </a:xfrm>
          <a:prstGeom prst="rect">
            <a:avLst/>
          </a:prstGeom>
          <a:noFill/>
          <a:ln>
            <a:noFill/>
          </a:ln>
        </p:spPr>
        <p:txBody>
          <a:bodyPr anchor="ctr">
            <a:spAutoFit/>
          </a:bodyPr>
          <a:lstStyle/>
          <a:p>
            <a:pPr algn="ctr" defTabSz="4145519" eaLnBrk="1" fontAlgn="auto" hangingPunct="1">
              <a:spcBef>
                <a:spcPts val="0"/>
              </a:spcBef>
              <a:spcAft>
                <a:spcPts val="0"/>
              </a:spcAft>
              <a:defRPr/>
            </a:pPr>
            <a:r>
              <a:rPr lang="es-CO" sz="4400" b="1"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Referencias</a:t>
            </a:r>
          </a:p>
        </p:txBody>
      </p:sp>
      <p:cxnSp>
        <p:nvCxnSpPr>
          <p:cNvPr id="108" name="Conector recto 107"/>
          <p:cNvCxnSpPr/>
          <p:nvPr/>
        </p:nvCxnSpPr>
        <p:spPr>
          <a:xfrm>
            <a:off x="13127037" y="46960145"/>
            <a:ext cx="10350500" cy="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20 CuadroTexto"/>
          <p:cNvSpPr txBox="1">
            <a:spLocks noChangeArrowheads="1"/>
          </p:cNvSpPr>
          <p:nvPr/>
        </p:nvSpPr>
        <p:spPr bwMode="auto">
          <a:xfrm>
            <a:off x="1524001" y="8615217"/>
            <a:ext cx="10299700" cy="117878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algn="just" defTabSz="4145519" eaLnBrk="1" fontAlgn="auto" hangingPunct="1">
              <a:spcBef>
                <a:spcPts val="0"/>
              </a:spcBef>
              <a:spcAft>
                <a:spcPts val="0"/>
              </a:spcAft>
              <a:defRPr/>
            </a:pPr>
            <a:r>
              <a:rPr lang="es-ES" altLang="es-CO" sz="4000" dirty="0" smtClean="0">
                <a:latin typeface="Verdana" panose="020B0604030504040204" pitchFamily="34" charset="0"/>
                <a:ea typeface="Verdana" panose="020B0604030504040204" pitchFamily="34" charset="0"/>
                <a:cs typeface="Verdana" panose="020B0604030504040204" pitchFamily="34" charset="0"/>
              </a:rPr>
              <a:t>En la siguiente describirá los modelos de trabajo empleados en la asignatura de </a:t>
            </a:r>
            <a:r>
              <a:rPr lang="es-ES" altLang="es-CO" sz="4000" dirty="0">
                <a:latin typeface="Verdana" panose="020B0604030504040204" pitchFamily="34" charset="0"/>
                <a:ea typeface="Verdana" panose="020B0604030504040204" pitchFamily="34" charset="0"/>
                <a:cs typeface="Verdana" panose="020B0604030504040204" pitchFamily="34" charset="0"/>
              </a:rPr>
              <a:t>P</a:t>
            </a:r>
            <a:r>
              <a:rPr lang="es-ES" altLang="es-CO" sz="4000" dirty="0" smtClean="0">
                <a:latin typeface="Verdana" panose="020B0604030504040204" pitchFamily="34" charset="0"/>
                <a:ea typeface="Verdana" panose="020B0604030504040204" pitchFamily="34" charset="0"/>
                <a:cs typeface="Verdana" panose="020B0604030504040204" pitchFamily="34" charset="0"/>
              </a:rPr>
              <a:t>rogramación </a:t>
            </a:r>
            <a:r>
              <a:rPr lang="es-ES" altLang="es-CO" sz="4000" dirty="0">
                <a:latin typeface="Verdana" panose="020B0604030504040204" pitchFamily="34" charset="0"/>
                <a:ea typeface="Verdana" panose="020B0604030504040204" pitchFamily="34" charset="0"/>
                <a:cs typeface="Verdana" panose="020B0604030504040204" pitchFamily="34" charset="0"/>
              </a:rPr>
              <a:t>W</a:t>
            </a:r>
            <a:r>
              <a:rPr lang="es-ES" altLang="es-CO" sz="4000" dirty="0" smtClean="0">
                <a:latin typeface="Verdana" panose="020B0604030504040204" pitchFamily="34" charset="0"/>
                <a:ea typeface="Verdana" panose="020B0604030504040204" pitchFamily="34" charset="0"/>
                <a:cs typeface="Verdana" panose="020B0604030504040204" pitchFamily="34" charset="0"/>
              </a:rPr>
              <a:t>eb. El objetivo de la materia es crear un servicio web de noticias informativas haciendo uso del MVC como propuesta de diseño en la implementación del sistema. Permitiendo crear herramientas que permitan compartir dicha </a:t>
            </a:r>
            <a:r>
              <a:rPr lang="es-ES" altLang="es-CO" sz="4000" dirty="0" smtClean="0">
                <a:latin typeface="Verdana" panose="020B0604030504040204" pitchFamily="34" charset="0"/>
                <a:ea typeface="Verdana" panose="020B0604030504040204" pitchFamily="34" charset="0"/>
                <a:cs typeface="Verdana" panose="020B0604030504040204" pitchFamily="34" charset="0"/>
              </a:rPr>
              <a:t>información.</a:t>
            </a:r>
            <a:endParaRPr lang="es-ES" altLang="es-CO" sz="40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p>
            <a:pPr lvl="0"/>
            <a:endParaRPr lang="es-ES" altLang="es-CO" sz="40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p>
            <a:pPr algn="just" defTabSz="4145519" eaLnBrk="1" fontAlgn="auto" hangingPunct="1">
              <a:spcBef>
                <a:spcPts val="0"/>
              </a:spcBef>
              <a:spcAft>
                <a:spcPts val="0"/>
              </a:spcAft>
              <a:defRPr/>
            </a:pPr>
            <a:endParaRPr lang="es-ES" altLang="es-CO" sz="4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p>
            <a:pPr algn="just" defTabSz="4145519" eaLnBrk="1" fontAlgn="auto" hangingPunct="1">
              <a:spcBef>
                <a:spcPts val="0"/>
              </a:spcBef>
              <a:spcAft>
                <a:spcPts val="0"/>
              </a:spcAft>
              <a:defRPr/>
            </a:pPr>
            <a:endParaRPr lang="es-ES" altLang="es-CO" sz="40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p>
            <a:pPr algn="just" defTabSz="4145519" eaLnBrk="1" fontAlgn="auto" hangingPunct="1">
              <a:spcBef>
                <a:spcPts val="0"/>
              </a:spcBef>
              <a:spcAft>
                <a:spcPts val="0"/>
              </a:spcAft>
              <a:defRPr/>
            </a:pPr>
            <a:endParaRPr lang="es-ES" altLang="es-CO" sz="4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p>
            <a:pPr algn="just" defTabSz="4145519" eaLnBrk="1" fontAlgn="auto" hangingPunct="1">
              <a:spcBef>
                <a:spcPts val="0"/>
              </a:spcBef>
              <a:spcAft>
                <a:spcPts val="0"/>
              </a:spcAft>
              <a:defRPr/>
            </a:pPr>
            <a:endParaRPr lang="es-ES" altLang="es-CO" sz="40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p>
            <a:pPr algn="just" defTabSz="4145519" eaLnBrk="1" fontAlgn="auto" hangingPunct="1">
              <a:spcBef>
                <a:spcPts val="0"/>
              </a:spcBef>
              <a:spcAft>
                <a:spcPts val="0"/>
              </a:spcAft>
              <a:defRPr/>
            </a:pPr>
            <a:endParaRPr lang="es-ES" altLang="es-CO" sz="4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p>
            <a:pPr algn="just" defTabSz="4145519" eaLnBrk="1" fontAlgn="auto" hangingPunct="1">
              <a:spcBef>
                <a:spcPts val="0"/>
              </a:spcBef>
              <a:spcAft>
                <a:spcPts val="0"/>
              </a:spcAft>
              <a:defRPr/>
            </a:pPr>
            <a:endParaRPr lang="es-ES" altLang="es-CO" sz="40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p>
            <a:pPr algn="just" defTabSz="4145519" eaLnBrk="1" fontAlgn="auto" hangingPunct="1">
              <a:spcBef>
                <a:spcPts val="0"/>
              </a:spcBef>
              <a:spcAft>
                <a:spcPts val="0"/>
              </a:spcAft>
              <a:defRPr/>
            </a:pPr>
            <a:endParaRPr lang="es-ES" altLang="es-CO" sz="4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p>
            <a:pPr algn="just" defTabSz="4145519" eaLnBrk="1" fontAlgn="auto" hangingPunct="1">
              <a:spcBef>
                <a:spcPts val="0"/>
              </a:spcBef>
              <a:spcAft>
                <a:spcPts val="0"/>
              </a:spcAft>
              <a:defRPr/>
            </a:pPr>
            <a:endParaRPr lang="es-ES" altLang="es-CO" sz="4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p>
            <a:pPr algn="just" defTabSz="4145519" eaLnBrk="1" fontAlgn="auto" hangingPunct="1">
              <a:spcBef>
                <a:spcPts val="0"/>
              </a:spcBef>
              <a:spcAft>
                <a:spcPts val="0"/>
              </a:spcAft>
              <a:defRPr/>
            </a:pPr>
            <a:endParaRPr lang="es-ES" altLang="es-CO" sz="4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0" name="20 CuadroTexto"/>
          <p:cNvSpPr txBox="1">
            <a:spLocks noChangeArrowheads="1"/>
          </p:cNvSpPr>
          <p:nvPr/>
        </p:nvSpPr>
        <p:spPr bwMode="auto">
          <a:xfrm>
            <a:off x="1767412" y="22944763"/>
            <a:ext cx="10417175" cy="686341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algn="just" defTabSz="4145519" eaLnBrk="1" fontAlgn="auto" hangingPunct="1">
              <a:spcBef>
                <a:spcPts val="0"/>
              </a:spcBef>
              <a:spcAft>
                <a:spcPts val="0"/>
              </a:spcAft>
              <a:defRPr/>
            </a:pPr>
            <a:r>
              <a:rPr lang="es-ES" altLang="es-CO" sz="4000" dirty="0" smtClean="0">
                <a:latin typeface="Verdana" panose="020B0604030504040204" pitchFamily="34" charset="0"/>
                <a:ea typeface="Verdana" panose="020B0604030504040204" pitchFamily="34" charset="0"/>
                <a:cs typeface="Verdana" panose="020B0604030504040204" pitchFamily="34" charset="0"/>
              </a:rPr>
              <a:t>Hoy en día se usa mucho la reutilización de código para solucionar problemas mas rápido y crear aplicaciones en poco tiempo reduciendo costos en el desarrollo de aplicaciones. Se necesita crear aplicaciones que sea fácil de que tenga escalabilidad al momento de reutilizar dichas aplicaciones</a:t>
            </a:r>
            <a:r>
              <a:rPr lang="es-ES" altLang="es-CO" sz="4000" dirty="0">
                <a:latin typeface="Verdana" panose="020B0604030504040204" pitchFamily="34" charset="0"/>
                <a:ea typeface="Verdana" panose="020B0604030504040204" pitchFamily="34" charset="0"/>
                <a:cs typeface="Verdana" panose="020B0604030504040204" pitchFamily="34" charset="0"/>
              </a:rPr>
              <a:t>. </a:t>
            </a:r>
            <a:r>
              <a:rPr lang="es-ES" altLang="es-CO" sz="4000" dirty="0" smtClean="0">
                <a:latin typeface="Verdana" panose="020B0604030504040204" pitchFamily="34" charset="0"/>
                <a:ea typeface="Verdana" panose="020B0604030504040204" pitchFamily="34" charset="0"/>
                <a:cs typeface="Verdana" panose="020B0604030504040204" pitchFamily="34" charset="0"/>
              </a:rPr>
              <a:t>Describe </a:t>
            </a:r>
            <a:r>
              <a:rPr lang="es-ES" altLang="es-CO" sz="4000" dirty="0">
                <a:latin typeface="Verdana" panose="020B0604030504040204" pitchFamily="34" charset="0"/>
                <a:ea typeface="Verdana" panose="020B0604030504040204" pitchFamily="34" charset="0"/>
                <a:cs typeface="Verdana" panose="020B0604030504040204" pitchFamily="34" charset="0"/>
              </a:rPr>
              <a:t>las distintas tecnologías disponibles para desarrollar </a:t>
            </a:r>
            <a:r>
              <a:rPr lang="es-ES" altLang="es-CO" sz="4000" dirty="0" smtClean="0">
                <a:latin typeface="Verdana" panose="020B0604030504040204" pitchFamily="34" charset="0"/>
                <a:ea typeface="Verdana" panose="020B0604030504040204" pitchFamily="34" charset="0"/>
                <a:cs typeface="Verdana" panose="020B0604030504040204" pitchFamily="34" charset="0"/>
              </a:rPr>
              <a:t>aplicaciones. </a:t>
            </a:r>
            <a:endParaRPr lang="es-ES" altLang="es-CO" sz="4000" dirty="0">
              <a:latin typeface="Verdana" panose="020B0604030504040204" pitchFamily="34" charset="0"/>
              <a:ea typeface="Verdana" panose="020B0604030504040204" pitchFamily="34" charset="0"/>
              <a:cs typeface="Verdana" panose="020B0604030504040204" pitchFamily="34" charset="0"/>
            </a:endParaRPr>
          </a:p>
        </p:txBody>
      </p:sp>
      <p:sp>
        <p:nvSpPr>
          <p:cNvPr id="111" name="20 CuadroTexto"/>
          <p:cNvSpPr txBox="1">
            <a:spLocks noChangeArrowheads="1"/>
          </p:cNvSpPr>
          <p:nvPr/>
        </p:nvSpPr>
        <p:spPr bwMode="auto">
          <a:xfrm>
            <a:off x="1790701" y="31353652"/>
            <a:ext cx="10566400" cy="14865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algn="just" defTabSz="4145519" eaLnBrk="1" fontAlgn="auto" hangingPunct="1">
              <a:spcBef>
                <a:spcPts val="0"/>
              </a:spcBef>
              <a:spcAft>
                <a:spcPts val="0"/>
              </a:spcAft>
              <a:defRPr/>
            </a:pPr>
            <a:r>
              <a:rPr lang="es-ES" altLang="es-CO" sz="4000" b="1" dirty="0" smtClean="0">
                <a:latin typeface="Verdana" panose="020B0604030504040204" pitchFamily="34" charset="0"/>
                <a:ea typeface="Verdana" panose="020B0604030504040204" pitchFamily="34" charset="0"/>
                <a:cs typeface="Verdana" panose="020B0604030504040204" pitchFamily="34" charset="0"/>
              </a:rPr>
              <a:t>General:</a:t>
            </a:r>
          </a:p>
          <a:p>
            <a:pPr algn="just" defTabSz="4145519" eaLnBrk="1" fontAlgn="auto" hangingPunct="1">
              <a:spcBef>
                <a:spcPts val="0"/>
              </a:spcBef>
              <a:spcAft>
                <a:spcPts val="0"/>
              </a:spcAft>
              <a:defRPr/>
            </a:pPr>
            <a:endParaRPr lang="es-ES" altLang="es-CO" sz="4000" b="1" dirty="0" smtClean="0">
              <a:latin typeface="Verdana" panose="020B0604030504040204" pitchFamily="34" charset="0"/>
              <a:ea typeface="Verdana" panose="020B0604030504040204" pitchFamily="34" charset="0"/>
              <a:cs typeface="Verdana" panose="020B0604030504040204" pitchFamily="34" charset="0"/>
            </a:endParaRPr>
          </a:p>
          <a:p>
            <a:pPr marL="571500" indent="-571500" algn="just" defTabSz="4145519" eaLnBrk="1" fontAlgn="auto" hangingPunct="1">
              <a:spcBef>
                <a:spcPts val="0"/>
              </a:spcBef>
              <a:spcAft>
                <a:spcPts val="0"/>
              </a:spcAft>
              <a:buFont typeface="Arial" panose="020B0604020202020204" pitchFamily="34" charset="0"/>
              <a:buChar char="•"/>
              <a:defRPr/>
            </a:pPr>
            <a:r>
              <a:rPr lang="es-ES" altLang="es-CO" sz="4000" dirty="0" smtClean="0">
                <a:latin typeface="Verdana" panose="020B0604030504040204" pitchFamily="34" charset="0"/>
                <a:ea typeface="Verdana" panose="020B0604030504040204" pitchFamily="34" charset="0"/>
                <a:cs typeface="Verdana" panose="020B0604030504040204" pitchFamily="34" charset="0"/>
              </a:rPr>
              <a:t>Desarrollar</a:t>
            </a:r>
            <a:r>
              <a:rPr lang="es-ES" altLang="es-CO" sz="4000" dirty="0" smtClean="0">
                <a:latin typeface="Verdana" panose="020B0604030504040204" pitchFamily="34" charset="0"/>
                <a:ea typeface="Verdana" panose="020B0604030504040204" pitchFamily="34" charset="0"/>
                <a:cs typeface="Verdana" panose="020B0604030504040204" pitchFamily="34" charset="0"/>
              </a:rPr>
              <a:t> una </a:t>
            </a:r>
            <a:r>
              <a:rPr lang="es-ES" altLang="es-CO" sz="4000" dirty="0" smtClean="0">
                <a:latin typeface="Verdana" panose="020B0604030504040204" pitchFamily="34" charset="0"/>
                <a:ea typeface="Verdana" panose="020B0604030504040204" pitchFamily="34" charset="0"/>
                <a:cs typeface="Verdana" panose="020B0604030504040204" pitchFamily="34" charset="0"/>
              </a:rPr>
              <a:t>aplicaciones Web </a:t>
            </a:r>
            <a:r>
              <a:rPr lang="es-ES" altLang="es-CO" sz="4000" dirty="0">
                <a:latin typeface="Verdana" panose="020B0604030504040204" pitchFamily="34" charset="0"/>
                <a:ea typeface="Verdana" panose="020B0604030504040204" pitchFamily="34" charset="0"/>
                <a:cs typeface="Verdana" panose="020B0604030504040204" pitchFamily="34" charset="0"/>
              </a:rPr>
              <a:t>MVC </a:t>
            </a:r>
            <a:r>
              <a:rPr lang="es-ES" altLang="es-CO" sz="4000" dirty="0" smtClean="0">
                <a:latin typeface="Verdana" panose="020B0604030504040204" pitchFamily="34" charset="0"/>
                <a:ea typeface="Verdana" panose="020B0604030504040204" pitchFamily="34" charset="0"/>
                <a:cs typeface="Verdana" panose="020B0604030504040204" pitchFamily="34" charset="0"/>
              </a:rPr>
              <a:t>que permita compartir enlaces  de interés los cuales tendrán opiniones y puntos de Karma que serán regulados por los usuarios registrados.</a:t>
            </a:r>
            <a:endParaRPr lang="es-ES" altLang="es-CO" sz="4000" dirty="0">
              <a:latin typeface="Verdana" panose="020B0604030504040204" pitchFamily="34" charset="0"/>
              <a:ea typeface="Verdana" panose="020B0604030504040204" pitchFamily="34" charset="0"/>
              <a:cs typeface="Verdana" panose="020B0604030504040204" pitchFamily="34" charset="0"/>
            </a:endParaRPr>
          </a:p>
          <a:p>
            <a:pPr algn="just" defTabSz="4145519" eaLnBrk="1" fontAlgn="auto" hangingPunct="1">
              <a:spcBef>
                <a:spcPts val="0"/>
              </a:spcBef>
              <a:spcAft>
                <a:spcPts val="0"/>
              </a:spcAft>
              <a:defRPr/>
            </a:pPr>
            <a:endParaRPr lang="es-ES" altLang="es-CO" sz="4000" b="1" dirty="0" smtClean="0">
              <a:latin typeface="Verdana" panose="020B0604030504040204" pitchFamily="34" charset="0"/>
              <a:ea typeface="Verdana" panose="020B0604030504040204" pitchFamily="34" charset="0"/>
              <a:cs typeface="Verdana" panose="020B0604030504040204" pitchFamily="34" charset="0"/>
            </a:endParaRPr>
          </a:p>
          <a:p>
            <a:pPr algn="just" defTabSz="4145519" eaLnBrk="1" fontAlgn="auto" hangingPunct="1">
              <a:spcBef>
                <a:spcPts val="0"/>
              </a:spcBef>
              <a:spcAft>
                <a:spcPts val="0"/>
              </a:spcAft>
              <a:defRPr/>
            </a:pPr>
            <a:r>
              <a:rPr lang="es-ES" altLang="es-CO" sz="4000" b="1" dirty="0" smtClean="0">
                <a:latin typeface="Verdana" panose="020B0604030504040204" pitchFamily="34" charset="0"/>
                <a:ea typeface="Verdana" panose="020B0604030504040204" pitchFamily="34" charset="0"/>
                <a:cs typeface="Verdana" panose="020B0604030504040204" pitchFamily="34" charset="0"/>
              </a:rPr>
              <a:t>Específicos:</a:t>
            </a:r>
          </a:p>
          <a:p>
            <a:pPr algn="just" defTabSz="4145519" eaLnBrk="1" fontAlgn="auto" hangingPunct="1">
              <a:spcBef>
                <a:spcPts val="0"/>
              </a:spcBef>
              <a:spcAft>
                <a:spcPts val="0"/>
              </a:spcAft>
              <a:defRPr/>
            </a:pPr>
            <a:endParaRPr lang="es-ES" altLang="es-CO" sz="4000" dirty="0" smtClean="0">
              <a:latin typeface="Verdana" panose="020B0604030504040204" pitchFamily="34" charset="0"/>
              <a:ea typeface="Verdana" panose="020B0604030504040204" pitchFamily="34" charset="0"/>
              <a:cs typeface="Verdana" panose="020B0604030504040204" pitchFamily="34" charset="0"/>
            </a:endParaRPr>
          </a:p>
          <a:p>
            <a:pPr marL="571500" indent="-571500" algn="just" defTabSz="4145519" eaLnBrk="1" fontAlgn="auto" hangingPunct="1">
              <a:spcBef>
                <a:spcPts val="0"/>
              </a:spcBef>
              <a:spcAft>
                <a:spcPts val="0"/>
              </a:spcAft>
              <a:buFont typeface="Arial" panose="020B0604020202020204" pitchFamily="34" charset="0"/>
              <a:buChar char="•"/>
              <a:defRPr/>
            </a:pPr>
            <a:r>
              <a:rPr lang="es-ES" altLang="es-CO" sz="4000" dirty="0" smtClean="0">
                <a:latin typeface="Verdana" panose="020B0604030504040204" pitchFamily="34" charset="0"/>
                <a:ea typeface="Verdana" panose="020B0604030504040204" pitchFamily="34" charset="0"/>
                <a:cs typeface="Verdana" panose="020B0604030504040204" pitchFamily="34" charset="0"/>
              </a:rPr>
              <a:t>Tener una documentación clara de lo que se va a desarrolla.</a:t>
            </a:r>
          </a:p>
          <a:p>
            <a:pPr marL="571500" indent="-571500" algn="just" defTabSz="4145519" eaLnBrk="1" fontAlgn="auto" hangingPunct="1">
              <a:spcBef>
                <a:spcPts val="0"/>
              </a:spcBef>
              <a:spcAft>
                <a:spcPts val="0"/>
              </a:spcAft>
              <a:buFont typeface="Arial" panose="020B0604020202020204" pitchFamily="34" charset="0"/>
              <a:buChar char="•"/>
              <a:defRPr/>
            </a:pPr>
            <a:r>
              <a:rPr lang="es-ES" altLang="es-CO" sz="4000" dirty="0">
                <a:latin typeface="Verdana" panose="020B0604030504040204" pitchFamily="34" charset="0"/>
                <a:ea typeface="Verdana" panose="020B0604030504040204" pitchFamily="34" charset="0"/>
                <a:cs typeface="Verdana" panose="020B0604030504040204" pitchFamily="34" charset="0"/>
              </a:rPr>
              <a:t>Diseñar la arquitectura y la implementación de una aplicación Web que cumpla con un conjunto de requerimientos funcionales, requerimientos de interfaz de usuario y que se adapte a modelos de </a:t>
            </a:r>
            <a:r>
              <a:rPr lang="es-ES" altLang="es-CO" sz="4000" dirty="0" smtClean="0">
                <a:latin typeface="Verdana" panose="020B0604030504040204" pitchFamily="34" charset="0"/>
                <a:ea typeface="Verdana" panose="020B0604030504040204" pitchFamily="34" charset="0"/>
                <a:cs typeface="Verdana" panose="020B0604030504040204" pitchFamily="34" charset="0"/>
              </a:rPr>
              <a:t>negocio.</a:t>
            </a:r>
          </a:p>
          <a:p>
            <a:pPr marL="571500" indent="-571500" algn="just" defTabSz="4145519" eaLnBrk="1" fontAlgn="auto" hangingPunct="1">
              <a:spcBef>
                <a:spcPts val="0"/>
              </a:spcBef>
              <a:spcAft>
                <a:spcPts val="0"/>
              </a:spcAft>
              <a:buFont typeface="Arial" panose="020B0604020202020204" pitchFamily="34" charset="0"/>
              <a:buChar char="•"/>
              <a:defRPr/>
            </a:pPr>
            <a:r>
              <a:rPr lang="es-ES" altLang="es-CO" sz="4000" dirty="0">
                <a:latin typeface="Verdana" panose="020B0604030504040204" pitchFamily="34" charset="0"/>
                <a:ea typeface="Verdana" panose="020B0604030504040204" pitchFamily="34" charset="0"/>
                <a:cs typeface="Verdana" panose="020B0604030504040204" pitchFamily="34" charset="0"/>
              </a:rPr>
              <a:t>Crear </a:t>
            </a:r>
            <a:r>
              <a:rPr lang="es-ES" altLang="es-CO" sz="4000" dirty="0" smtClean="0">
                <a:latin typeface="Verdana" panose="020B0604030504040204" pitchFamily="34" charset="0"/>
                <a:ea typeface="Verdana" panose="020B0604030504040204" pitchFamily="34" charset="0"/>
                <a:cs typeface="Verdana" panose="020B0604030504040204" pitchFamily="34" charset="0"/>
              </a:rPr>
              <a:t>vistas </a:t>
            </a:r>
            <a:r>
              <a:rPr lang="es-ES" altLang="es-CO" sz="4000" dirty="0">
                <a:latin typeface="Verdana" panose="020B0604030504040204" pitchFamily="34" charset="0"/>
                <a:ea typeface="Verdana" panose="020B0604030504040204" pitchFamily="34" charset="0"/>
                <a:cs typeface="Verdana" panose="020B0604030504040204" pitchFamily="34" charset="0"/>
              </a:rPr>
              <a:t>en una aplicación MVC que muestren y editen datos además de interactuar con </a:t>
            </a:r>
            <a:r>
              <a:rPr lang="es-ES" altLang="es-CO" sz="4000" dirty="0" smtClean="0">
                <a:latin typeface="Verdana" panose="020B0604030504040204" pitchFamily="34" charset="0"/>
                <a:ea typeface="Verdana" panose="020B0604030504040204" pitchFamily="34" charset="0"/>
                <a:cs typeface="Verdana" panose="020B0604030504040204" pitchFamily="34" charset="0"/>
              </a:rPr>
              <a:t>modelos </a:t>
            </a:r>
            <a:r>
              <a:rPr lang="es-ES" altLang="es-CO" sz="4000" dirty="0">
                <a:latin typeface="Verdana" panose="020B0604030504040204" pitchFamily="34" charset="0"/>
                <a:ea typeface="Verdana" panose="020B0604030504040204" pitchFamily="34" charset="0"/>
                <a:cs typeface="Verdana" panose="020B0604030504040204" pitchFamily="34" charset="0"/>
              </a:rPr>
              <a:t>y </a:t>
            </a:r>
            <a:r>
              <a:rPr lang="es-ES" altLang="es-CO" sz="4000" dirty="0" smtClean="0">
                <a:latin typeface="Verdana" panose="020B0604030504040204" pitchFamily="34" charset="0"/>
                <a:ea typeface="Verdana" panose="020B0604030504040204" pitchFamily="34" charset="0"/>
                <a:cs typeface="Verdana" panose="020B0604030504040204" pitchFamily="34" charset="0"/>
              </a:rPr>
              <a:t>controladores</a:t>
            </a:r>
            <a:r>
              <a:rPr lang="es-ES" altLang="es-CO" sz="4000" dirty="0" smtClean="0">
                <a:latin typeface="Verdana" panose="020B0604030504040204" pitchFamily="34" charset="0"/>
                <a:ea typeface="Verdana" panose="020B0604030504040204" pitchFamily="34" charset="0"/>
                <a:cs typeface="Verdana" panose="020B0604030504040204" pitchFamily="34" charset="0"/>
              </a:rPr>
              <a:t>.</a:t>
            </a:r>
          </a:p>
          <a:p>
            <a:pPr marL="571500" indent="-571500" algn="just" defTabSz="4145519" eaLnBrk="1" fontAlgn="auto" hangingPunct="1">
              <a:spcBef>
                <a:spcPts val="0"/>
              </a:spcBef>
              <a:spcAft>
                <a:spcPts val="0"/>
              </a:spcAft>
              <a:buFont typeface="Arial" panose="020B0604020202020204" pitchFamily="34" charset="0"/>
              <a:buChar char="•"/>
              <a:defRPr/>
            </a:pPr>
            <a:endParaRPr lang="es-ES" altLang="es-CO" sz="4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2" name="20 CuadroTexto"/>
          <p:cNvSpPr txBox="1">
            <a:spLocks noChangeArrowheads="1"/>
          </p:cNvSpPr>
          <p:nvPr/>
        </p:nvSpPr>
        <p:spPr bwMode="auto">
          <a:xfrm>
            <a:off x="13114338" y="8578866"/>
            <a:ext cx="21567775" cy="440120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algn="just" defTabSz="4145519" eaLnBrk="1" fontAlgn="auto" hangingPunct="1">
              <a:spcBef>
                <a:spcPts val="0"/>
              </a:spcBef>
              <a:spcAft>
                <a:spcPts val="0"/>
              </a:spcAft>
              <a:defRPr/>
            </a:pPr>
            <a:r>
              <a:rPr lang="es-ES" altLang="es-CO" sz="4000" dirty="0" smtClean="0">
                <a:latin typeface="Verdana" panose="020B0604030504040204" pitchFamily="34" charset="0"/>
                <a:ea typeface="Verdana" panose="020B0604030504040204" pitchFamily="34" charset="0"/>
                <a:cs typeface="Verdana" panose="020B0604030504040204" pitchFamily="34" charset="0"/>
              </a:rPr>
              <a:t>MVC es </a:t>
            </a:r>
            <a:r>
              <a:rPr lang="es-ES" altLang="es-CO" sz="4000" dirty="0">
                <a:latin typeface="Verdana" panose="020B0604030504040204" pitchFamily="34" charset="0"/>
                <a:ea typeface="Verdana" panose="020B0604030504040204" pitchFamily="34" charset="0"/>
                <a:cs typeface="Verdana" panose="020B0604030504040204" pitchFamily="34" charset="0"/>
              </a:rPr>
              <a:t>un patrón o modelo de desarrollo de software que separa los datos de una aplicación, la interfaz de usuario, y la lógica de negocio en tres componentes distintos. </a:t>
            </a:r>
            <a:endParaRPr lang="es-ES" altLang="es-CO" sz="4000" dirty="0" smtClean="0">
              <a:latin typeface="Verdana" panose="020B0604030504040204" pitchFamily="34" charset="0"/>
              <a:ea typeface="Verdana" panose="020B0604030504040204" pitchFamily="34" charset="0"/>
              <a:cs typeface="Verdana" panose="020B0604030504040204" pitchFamily="34" charset="0"/>
            </a:endParaRPr>
          </a:p>
          <a:p>
            <a:pPr algn="just" defTabSz="4145519" eaLnBrk="1" fontAlgn="auto" hangingPunct="1">
              <a:spcBef>
                <a:spcPts val="0"/>
              </a:spcBef>
              <a:spcAft>
                <a:spcPts val="0"/>
              </a:spcAft>
              <a:defRPr/>
            </a:pPr>
            <a:r>
              <a:rPr lang="es-ES" altLang="es-CO" sz="4000" dirty="0" smtClean="0">
                <a:latin typeface="Verdana" panose="020B0604030504040204" pitchFamily="34" charset="0"/>
                <a:ea typeface="Verdana" panose="020B0604030504040204" pitchFamily="34" charset="0"/>
                <a:cs typeface="Verdana" panose="020B0604030504040204" pitchFamily="34" charset="0"/>
              </a:rPr>
              <a:t>En donde:</a:t>
            </a:r>
          </a:p>
          <a:p>
            <a:pPr marL="571500" indent="-571500" algn="just" defTabSz="4145519" eaLnBrk="1" fontAlgn="auto" hangingPunct="1">
              <a:spcBef>
                <a:spcPts val="0"/>
              </a:spcBef>
              <a:spcAft>
                <a:spcPts val="0"/>
              </a:spcAft>
              <a:buFont typeface="Arial" panose="020B0604020202020204" pitchFamily="34" charset="0"/>
              <a:buChar char="•"/>
              <a:defRPr/>
            </a:pPr>
            <a:r>
              <a:rPr lang="es-ES" altLang="es-CO" sz="4000" dirty="0" smtClean="0">
                <a:latin typeface="Verdana" panose="020B0604030504040204" pitchFamily="34" charset="0"/>
                <a:ea typeface="Verdana" panose="020B0604030504040204" pitchFamily="34" charset="0"/>
                <a:cs typeface="Verdana" panose="020B0604030504040204" pitchFamily="34" charset="0"/>
              </a:rPr>
              <a:t>Modelo </a:t>
            </a:r>
            <a:r>
              <a:rPr lang="es-ES" altLang="es-CO" sz="4000" dirty="0">
                <a:latin typeface="Verdana" panose="020B0604030504040204" pitchFamily="34" charset="0"/>
                <a:ea typeface="Verdana" panose="020B0604030504040204" pitchFamily="34" charset="0"/>
                <a:cs typeface="Verdana" panose="020B0604030504040204" pitchFamily="34" charset="0"/>
              </a:rPr>
              <a:t>es el Sistema de Gestión de Base de Datos y la Lógica de </a:t>
            </a:r>
            <a:r>
              <a:rPr lang="es-ES" altLang="es-CO" sz="4000" dirty="0" smtClean="0">
                <a:latin typeface="Verdana" panose="020B0604030504040204" pitchFamily="34" charset="0"/>
                <a:ea typeface="Verdana" panose="020B0604030504040204" pitchFamily="34" charset="0"/>
                <a:cs typeface="Verdana" panose="020B0604030504040204" pitchFamily="34" charset="0"/>
              </a:rPr>
              <a:t>negocio.</a:t>
            </a:r>
          </a:p>
          <a:p>
            <a:pPr marL="571500" indent="-571500" algn="just" defTabSz="4145519" eaLnBrk="1" fontAlgn="auto" hangingPunct="1">
              <a:spcBef>
                <a:spcPts val="0"/>
              </a:spcBef>
              <a:spcAft>
                <a:spcPts val="0"/>
              </a:spcAft>
              <a:buFont typeface="Arial" panose="020B0604020202020204" pitchFamily="34" charset="0"/>
              <a:buChar char="•"/>
              <a:defRPr/>
            </a:pPr>
            <a:r>
              <a:rPr lang="es-ES" altLang="es-CO" sz="4000" dirty="0">
                <a:latin typeface="Verdana" panose="020B0604030504040204" pitchFamily="34" charset="0"/>
                <a:ea typeface="Verdana" panose="020B0604030504040204" pitchFamily="34" charset="0"/>
                <a:cs typeface="Verdana" panose="020B0604030504040204" pitchFamily="34" charset="0"/>
              </a:rPr>
              <a:t>Vista es la página HTML y el código que provee de datos dinámicos a la página. </a:t>
            </a:r>
            <a:endParaRPr lang="es-ES" altLang="es-CO" sz="4000" dirty="0" smtClean="0">
              <a:latin typeface="Verdana" panose="020B0604030504040204" pitchFamily="34" charset="0"/>
              <a:ea typeface="Verdana" panose="020B0604030504040204" pitchFamily="34" charset="0"/>
              <a:cs typeface="Verdana" panose="020B0604030504040204" pitchFamily="34" charset="0"/>
            </a:endParaRPr>
          </a:p>
          <a:p>
            <a:pPr marL="571500" indent="-571500" algn="just" defTabSz="4145519" eaLnBrk="1" fontAlgn="auto" hangingPunct="1">
              <a:spcBef>
                <a:spcPts val="0"/>
              </a:spcBef>
              <a:spcAft>
                <a:spcPts val="0"/>
              </a:spcAft>
              <a:buFont typeface="Arial" panose="020B0604020202020204" pitchFamily="34" charset="0"/>
              <a:buChar char="•"/>
              <a:defRPr/>
            </a:pPr>
            <a:r>
              <a:rPr lang="es-ES" altLang="es-CO" sz="4000" dirty="0">
                <a:latin typeface="Verdana" panose="020B0604030504040204" pitchFamily="34" charset="0"/>
                <a:ea typeface="Verdana" panose="020B0604030504040204" pitchFamily="34" charset="0"/>
                <a:cs typeface="Verdana" panose="020B0604030504040204" pitchFamily="34" charset="0"/>
              </a:rPr>
              <a:t>C</a:t>
            </a:r>
            <a:r>
              <a:rPr lang="es-ES" altLang="es-CO" sz="4000" dirty="0" smtClean="0">
                <a:latin typeface="Verdana" panose="020B0604030504040204" pitchFamily="34" charset="0"/>
                <a:ea typeface="Verdana" panose="020B0604030504040204" pitchFamily="34" charset="0"/>
                <a:cs typeface="Verdana" panose="020B0604030504040204" pitchFamily="34" charset="0"/>
              </a:rPr>
              <a:t>ontrolador </a:t>
            </a:r>
            <a:r>
              <a:rPr lang="es-ES" altLang="es-CO" sz="4000" dirty="0">
                <a:latin typeface="Verdana" panose="020B0604030504040204" pitchFamily="34" charset="0"/>
                <a:ea typeface="Verdana" panose="020B0604030504040204" pitchFamily="34" charset="0"/>
                <a:cs typeface="Verdana" panose="020B0604030504040204" pitchFamily="34" charset="0"/>
              </a:rPr>
              <a:t>es el responsable de recibir los eventos de entrada desde la vista.</a:t>
            </a:r>
          </a:p>
        </p:txBody>
      </p:sp>
      <p:sp>
        <p:nvSpPr>
          <p:cNvPr id="113" name="20 CuadroTexto"/>
          <p:cNvSpPr txBox="1">
            <a:spLocks noChangeArrowheads="1"/>
          </p:cNvSpPr>
          <p:nvPr/>
        </p:nvSpPr>
        <p:spPr bwMode="auto">
          <a:xfrm>
            <a:off x="24174450" y="9159875"/>
            <a:ext cx="10417175" cy="132343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algn="just" defTabSz="4145519" eaLnBrk="1" fontAlgn="auto" hangingPunct="1">
              <a:spcBef>
                <a:spcPts val="0"/>
              </a:spcBef>
              <a:spcAft>
                <a:spcPts val="0"/>
              </a:spcAft>
              <a:defRPr/>
            </a:pPr>
            <a:endParaRPr lang="es-ES" altLang="es-CO" sz="4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p>
            <a:pPr algn="just" defTabSz="4145519" eaLnBrk="1" fontAlgn="auto" hangingPunct="1">
              <a:spcBef>
                <a:spcPts val="0"/>
              </a:spcBef>
              <a:spcAft>
                <a:spcPts val="0"/>
              </a:spcAft>
              <a:defRPr/>
            </a:pPr>
            <a:endParaRPr lang="es-ES" altLang="es-CO" sz="4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4" name="20 CuadroTexto"/>
          <p:cNvSpPr txBox="1">
            <a:spLocks noChangeArrowheads="1"/>
          </p:cNvSpPr>
          <p:nvPr/>
        </p:nvSpPr>
        <p:spPr bwMode="auto">
          <a:xfrm>
            <a:off x="13143706" y="39779680"/>
            <a:ext cx="21585238" cy="563231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algn="just" defTabSz="4145519" eaLnBrk="1" fontAlgn="auto" hangingPunct="1">
              <a:spcBef>
                <a:spcPts val="0"/>
              </a:spcBef>
              <a:spcAft>
                <a:spcPts val="0"/>
              </a:spcAft>
              <a:defRPr/>
            </a:pPr>
            <a:endParaRPr lang="es-ES" altLang="es-CO" sz="4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p>
            <a:pPr algn="just" defTabSz="4145519" eaLnBrk="1" fontAlgn="auto" hangingPunct="1">
              <a:spcBef>
                <a:spcPts val="0"/>
              </a:spcBef>
              <a:spcAft>
                <a:spcPts val="0"/>
              </a:spcAft>
              <a:defRPr/>
            </a:pPr>
            <a:r>
              <a:rPr lang="es-ES" altLang="es-CO" sz="4000" dirty="0">
                <a:latin typeface="Verdana" panose="020B0604030504040204" pitchFamily="34" charset="0"/>
                <a:ea typeface="Verdana" panose="020B0604030504040204" pitchFamily="34" charset="0"/>
                <a:cs typeface="Verdana" panose="020B0604030504040204" pitchFamily="34" charset="0"/>
              </a:rPr>
              <a:t>Proporcionar aplicaciones a la medida, con el objetivo de incrementar su competitividad y productividad. Para ello implementamos soluciones prácticas adaptadas a sus necesidades y desarrollar soluciones separando la lógica de </a:t>
            </a:r>
            <a:r>
              <a:rPr lang="es-ES" altLang="es-CO" sz="4000" dirty="0" smtClean="0">
                <a:latin typeface="Verdana" panose="020B0604030504040204" pitchFamily="34" charset="0"/>
                <a:ea typeface="Verdana" panose="020B0604030504040204" pitchFamily="34" charset="0"/>
                <a:cs typeface="Verdana" panose="020B0604030504040204" pitchFamily="34" charset="0"/>
              </a:rPr>
              <a:t>negocio con la lógica de la aplicación. </a:t>
            </a:r>
            <a:r>
              <a:rPr lang="es-ES" altLang="es-CO" sz="4000" dirty="0">
                <a:latin typeface="Verdana" panose="020B0604030504040204" pitchFamily="34" charset="0"/>
                <a:ea typeface="Verdana" panose="020B0604030504040204" pitchFamily="34" charset="0"/>
                <a:cs typeface="Verdana" panose="020B0604030504040204" pitchFamily="34" charset="0"/>
              </a:rPr>
              <a:t>Nuestra </a:t>
            </a:r>
            <a:r>
              <a:rPr lang="es-ES" altLang="es-CO" sz="4000" dirty="0" smtClean="0">
                <a:latin typeface="Verdana" panose="020B0604030504040204" pitchFamily="34" charset="0"/>
                <a:ea typeface="Verdana" panose="020B0604030504040204" pitchFamily="34" charset="0"/>
                <a:cs typeface="Verdana" panose="020B0604030504040204" pitchFamily="34" charset="0"/>
              </a:rPr>
              <a:t>bases </a:t>
            </a:r>
            <a:r>
              <a:rPr lang="es-ES" altLang="es-CO" sz="4000" dirty="0">
                <a:latin typeface="Verdana" panose="020B0604030504040204" pitchFamily="34" charset="0"/>
                <a:ea typeface="Verdana" panose="020B0604030504040204" pitchFamily="34" charset="0"/>
                <a:cs typeface="Verdana" panose="020B0604030504040204" pitchFamily="34" charset="0"/>
              </a:rPr>
              <a:t>parte del aprovechamiento de </a:t>
            </a:r>
            <a:r>
              <a:rPr lang="es-ES" altLang="es-CO" sz="4000" dirty="0" smtClean="0">
                <a:latin typeface="Verdana" panose="020B0604030504040204" pitchFamily="34" charset="0"/>
                <a:ea typeface="Verdana" panose="020B0604030504040204" pitchFamily="34" charset="0"/>
                <a:cs typeface="Verdana" panose="020B0604030504040204" pitchFamily="34" charset="0"/>
              </a:rPr>
              <a:t>las </a:t>
            </a:r>
            <a:r>
              <a:rPr lang="es-ES" altLang="es-CO" sz="4000" dirty="0">
                <a:latin typeface="Verdana" panose="020B0604030504040204" pitchFamily="34" charset="0"/>
                <a:ea typeface="Verdana" panose="020B0604030504040204" pitchFamily="34" charset="0"/>
                <a:cs typeface="Verdana" panose="020B0604030504040204" pitchFamily="34" charset="0"/>
              </a:rPr>
              <a:t>herramientas de </a:t>
            </a:r>
            <a:r>
              <a:rPr lang="es-ES" altLang="es-CO" sz="4000" dirty="0" smtClean="0">
                <a:latin typeface="Verdana" panose="020B0604030504040204" pitchFamily="34" charset="0"/>
                <a:ea typeface="Verdana" panose="020B0604030504040204" pitchFamily="34" charset="0"/>
                <a:cs typeface="Verdana" panose="020B0604030504040204" pitchFamily="34" charset="0"/>
              </a:rPr>
              <a:t>Desarrollo </a:t>
            </a:r>
            <a:r>
              <a:rPr lang="es-ES" altLang="es-CO" sz="4000" dirty="0">
                <a:latin typeface="Verdana" panose="020B0604030504040204" pitchFamily="34" charset="0"/>
                <a:ea typeface="Verdana" panose="020B0604030504040204" pitchFamily="34" charset="0"/>
                <a:cs typeface="Verdana" panose="020B0604030504040204" pitchFamily="34" charset="0"/>
              </a:rPr>
              <a:t>MVC. Utilizando este tipo de patrones conseguimos: más calidad, mejor mantenibilidad, perder el miedo </a:t>
            </a:r>
            <a:r>
              <a:rPr lang="es-ES" altLang="es-CO" sz="4000" dirty="0" smtClean="0">
                <a:latin typeface="Verdana" panose="020B0604030504040204" pitchFamily="34" charset="0"/>
                <a:ea typeface="Verdana" panose="020B0604030504040204" pitchFamily="34" charset="0"/>
                <a:cs typeface="Verdana" panose="020B0604030504040204" pitchFamily="34" charset="0"/>
              </a:rPr>
              <a:t>al folio en blanco pero </a:t>
            </a:r>
            <a:r>
              <a:rPr lang="es-ES" altLang="es-CO" sz="4000" dirty="0">
                <a:latin typeface="Verdana" panose="020B0604030504040204" pitchFamily="34" charset="0"/>
                <a:ea typeface="Verdana" panose="020B0604030504040204" pitchFamily="34" charset="0"/>
                <a:cs typeface="Verdana" panose="020B0604030504040204" pitchFamily="34" charset="0"/>
              </a:rPr>
              <a:t>una de las cosas más importantes es la normalización y estandarización del desarrollo de Software. </a:t>
            </a:r>
            <a:endParaRPr lang="es-ES" altLang="es-CO" sz="4000" dirty="0">
              <a:latin typeface="Verdana" panose="020B0604030504040204" pitchFamily="34" charset="0"/>
              <a:ea typeface="Verdana" panose="020B0604030504040204" pitchFamily="34" charset="0"/>
              <a:cs typeface="Verdana" panose="020B0604030504040204" pitchFamily="34" charset="0"/>
            </a:endParaRPr>
          </a:p>
        </p:txBody>
      </p:sp>
      <p:sp>
        <p:nvSpPr>
          <p:cNvPr id="115" name="20 CuadroTexto"/>
          <p:cNvSpPr txBox="1">
            <a:spLocks noChangeArrowheads="1"/>
          </p:cNvSpPr>
          <p:nvPr/>
        </p:nvSpPr>
        <p:spPr bwMode="auto">
          <a:xfrm>
            <a:off x="1469231" y="47244113"/>
            <a:ext cx="33259713" cy="31700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algn="just" defTabSz="4145519" eaLnBrk="1" fontAlgn="auto" hangingPunct="1">
              <a:spcBef>
                <a:spcPts val="0"/>
              </a:spcBef>
              <a:spcAft>
                <a:spcPts val="0"/>
              </a:spcAft>
              <a:defRPr/>
            </a:pPr>
            <a:r>
              <a:rPr lang="en-US" altLang="es-CO" sz="4000" dirty="0">
                <a:latin typeface="Verdana" panose="020B0604030504040204" pitchFamily="34" charset="0"/>
                <a:ea typeface="Verdana" panose="020B0604030504040204" pitchFamily="34" charset="0"/>
                <a:cs typeface="Verdana" panose="020B0604030504040204" pitchFamily="34" charset="0"/>
              </a:rPr>
              <a:t>[1] Paul Kimmel “Manual de UML”.  2002.</a:t>
            </a:r>
          </a:p>
          <a:p>
            <a:pPr algn="just" defTabSz="4145519" eaLnBrk="1" fontAlgn="auto" hangingPunct="1">
              <a:spcBef>
                <a:spcPts val="0"/>
              </a:spcBef>
              <a:spcAft>
                <a:spcPts val="0"/>
              </a:spcAft>
              <a:defRPr/>
            </a:pPr>
            <a:r>
              <a:rPr lang="en-US" altLang="es-CO" sz="4000" dirty="0">
                <a:latin typeface="Verdana" panose="020B0604030504040204" pitchFamily="34" charset="0"/>
                <a:ea typeface="Verdana" panose="020B0604030504040204" pitchFamily="34" charset="0"/>
                <a:cs typeface="Verdana" panose="020B0604030504040204" pitchFamily="34" charset="0"/>
              </a:rPr>
              <a:t>[2] Paul Clements “Documenting Software Architectures: Views and Beyond,”. 2003.</a:t>
            </a:r>
            <a:endParaRPr lang="es-ES" altLang="es-CO" sz="4000" dirty="0">
              <a:latin typeface="Verdana" panose="020B0604030504040204" pitchFamily="34" charset="0"/>
              <a:ea typeface="Verdana" panose="020B0604030504040204" pitchFamily="34" charset="0"/>
              <a:cs typeface="Verdana" panose="020B0604030504040204" pitchFamily="34" charset="0"/>
            </a:endParaRPr>
          </a:p>
          <a:p>
            <a:pPr algn="just" defTabSz="4145519" eaLnBrk="1" fontAlgn="auto" hangingPunct="1">
              <a:spcBef>
                <a:spcPts val="0"/>
              </a:spcBef>
              <a:spcAft>
                <a:spcPts val="0"/>
              </a:spcAft>
              <a:defRPr/>
            </a:pPr>
            <a:r>
              <a:rPr lang="en-US" altLang="es-CO" sz="4000" dirty="0" smtClean="0">
                <a:latin typeface="Verdana" panose="020B0604030504040204" pitchFamily="34" charset="0"/>
                <a:ea typeface="Verdana" panose="020B0604030504040204" pitchFamily="34" charset="0"/>
                <a:cs typeface="Verdana" panose="020B0604030504040204" pitchFamily="34" charset="0"/>
              </a:rPr>
              <a:t>[</a:t>
            </a:r>
            <a:r>
              <a:rPr lang="en-US" altLang="es-CO" sz="4000" dirty="0" smtClean="0">
                <a:latin typeface="Verdana" panose="020B0604030504040204" pitchFamily="34" charset="0"/>
                <a:ea typeface="Verdana" panose="020B0604030504040204" pitchFamily="34" charset="0"/>
                <a:cs typeface="Verdana" panose="020B0604030504040204" pitchFamily="34" charset="0"/>
              </a:rPr>
              <a:t>3</a:t>
            </a:r>
            <a:r>
              <a:rPr lang="en-US" altLang="es-CO" sz="4000" dirty="0">
                <a:latin typeface="Verdana" panose="020B0604030504040204" pitchFamily="34" charset="0"/>
                <a:ea typeface="Verdana" panose="020B0604030504040204" pitchFamily="34" charset="0"/>
                <a:cs typeface="Verdana" panose="020B0604030504040204" pitchFamily="34" charset="0"/>
              </a:rPr>
              <a:t>] </a:t>
            </a:r>
            <a:r>
              <a:rPr lang="en-US" altLang="es-CO" sz="4000" dirty="0" err="1">
                <a:latin typeface="Verdana" panose="020B0604030504040204" pitchFamily="34" charset="0"/>
                <a:ea typeface="Verdana" panose="020B0604030504040204" pitchFamily="34" charset="0"/>
                <a:cs typeface="Verdana" panose="020B0604030504040204" pitchFamily="34" charset="0"/>
              </a:rPr>
              <a:t>Jérôme</a:t>
            </a:r>
            <a:r>
              <a:rPr lang="en-US" altLang="es-CO" sz="4000" dirty="0">
                <a:latin typeface="Verdana" panose="020B0604030504040204" pitchFamily="34" charset="0"/>
                <a:ea typeface="Verdana" panose="020B0604030504040204" pitchFamily="34" charset="0"/>
                <a:cs typeface="Verdana" panose="020B0604030504040204" pitchFamily="34" charset="0"/>
              </a:rPr>
              <a:t> </a:t>
            </a:r>
            <a:r>
              <a:rPr lang="en-US" altLang="es-CO" sz="4000" dirty="0" err="1" smtClean="0">
                <a:latin typeface="Verdana" panose="020B0604030504040204" pitchFamily="34" charset="0"/>
                <a:ea typeface="Verdana" panose="020B0604030504040204" pitchFamily="34" charset="0"/>
                <a:cs typeface="Verdana" panose="020B0604030504040204" pitchFamily="34" charset="0"/>
              </a:rPr>
              <a:t>Lafosse</a:t>
            </a:r>
            <a:r>
              <a:rPr lang="en-US" altLang="es-CO" sz="4000" dirty="0" smtClean="0">
                <a:latin typeface="Verdana" panose="020B0604030504040204" pitchFamily="34" charset="0"/>
                <a:ea typeface="Verdana" panose="020B0604030504040204" pitchFamily="34" charset="0"/>
                <a:cs typeface="Verdana" panose="020B0604030504040204" pitchFamily="34" charset="0"/>
              </a:rPr>
              <a:t> “</a:t>
            </a:r>
            <a:r>
              <a:rPr lang="es-ES" altLang="es-CO" sz="4000" dirty="0" err="1">
                <a:latin typeface="Verdana" panose="020B0604030504040204" pitchFamily="34" charset="0"/>
                <a:ea typeface="Verdana" panose="020B0604030504040204" pitchFamily="34" charset="0"/>
                <a:cs typeface="Verdana" panose="020B0604030504040204" pitchFamily="34" charset="0"/>
              </a:rPr>
              <a:t>Struts</a:t>
            </a:r>
            <a:r>
              <a:rPr lang="es-ES" altLang="es-CO" sz="4000" dirty="0">
                <a:latin typeface="Verdana" panose="020B0604030504040204" pitchFamily="34" charset="0"/>
                <a:ea typeface="Verdana" panose="020B0604030504040204" pitchFamily="34" charset="0"/>
                <a:cs typeface="Verdana" panose="020B0604030504040204" pitchFamily="34" charset="0"/>
              </a:rPr>
              <a:t> 2: El </a:t>
            </a:r>
            <a:r>
              <a:rPr lang="es-ES" altLang="es-CO" sz="4000" dirty="0" err="1">
                <a:latin typeface="Verdana" panose="020B0604030504040204" pitchFamily="34" charset="0"/>
                <a:ea typeface="Verdana" panose="020B0604030504040204" pitchFamily="34" charset="0"/>
                <a:cs typeface="Verdana" panose="020B0604030504040204" pitchFamily="34" charset="0"/>
              </a:rPr>
              <a:t>framework</a:t>
            </a:r>
            <a:r>
              <a:rPr lang="es-ES" altLang="es-CO" sz="4000" dirty="0">
                <a:latin typeface="Verdana" panose="020B0604030504040204" pitchFamily="34" charset="0"/>
                <a:ea typeface="Verdana" panose="020B0604030504040204" pitchFamily="34" charset="0"/>
                <a:cs typeface="Verdana" panose="020B0604030504040204" pitchFamily="34" charset="0"/>
              </a:rPr>
              <a:t> de desarrollo de aplicaciones Java EE</a:t>
            </a:r>
            <a:r>
              <a:rPr lang="en-US" altLang="es-CO" sz="4000" dirty="0" smtClean="0">
                <a:latin typeface="Verdana" panose="020B0604030504040204" pitchFamily="34" charset="0"/>
                <a:ea typeface="Verdana" panose="020B0604030504040204" pitchFamily="34" charset="0"/>
                <a:cs typeface="Verdana" panose="020B0604030504040204" pitchFamily="34" charset="0"/>
              </a:rPr>
              <a:t>”.  2010.</a:t>
            </a:r>
          </a:p>
          <a:p>
            <a:pPr algn="just" defTabSz="4145519" eaLnBrk="1" fontAlgn="auto" hangingPunct="1">
              <a:spcBef>
                <a:spcPts val="0"/>
              </a:spcBef>
              <a:spcAft>
                <a:spcPts val="0"/>
              </a:spcAft>
              <a:defRPr/>
            </a:pPr>
            <a:r>
              <a:rPr lang="en-US" altLang="es-CO" sz="4000" dirty="0" smtClean="0">
                <a:latin typeface="Verdana" panose="020B0604030504040204" pitchFamily="34" charset="0"/>
                <a:ea typeface="Verdana" panose="020B0604030504040204" pitchFamily="34" charset="0"/>
                <a:cs typeface="Verdana" panose="020B0604030504040204" pitchFamily="34" charset="0"/>
              </a:rPr>
              <a:t>[</a:t>
            </a:r>
            <a:r>
              <a:rPr lang="en-US" altLang="es-CO" sz="4000" dirty="0" smtClean="0">
                <a:latin typeface="Verdana" panose="020B0604030504040204" pitchFamily="34" charset="0"/>
                <a:ea typeface="Verdana" panose="020B0604030504040204" pitchFamily="34" charset="0"/>
                <a:cs typeface="Verdana" panose="020B0604030504040204" pitchFamily="34" charset="0"/>
              </a:rPr>
              <a:t>4</a:t>
            </a:r>
            <a:r>
              <a:rPr lang="en-US" altLang="es-CO" sz="4000" dirty="0" smtClean="0">
                <a:latin typeface="Verdana" panose="020B0604030504040204" pitchFamily="34" charset="0"/>
                <a:ea typeface="Verdana" panose="020B0604030504040204" pitchFamily="34" charset="0"/>
                <a:cs typeface="Verdana" panose="020B0604030504040204" pitchFamily="34" charset="0"/>
              </a:rPr>
              <a:t>] </a:t>
            </a:r>
            <a:r>
              <a:rPr lang="en-US" altLang="es-CO" sz="4000" dirty="0" smtClean="0">
                <a:latin typeface="Verdana" panose="020B0604030504040204" pitchFamily="34" charset="0"/>
                <a:ea typeface="Verdana" panose="020B0604030504040204" pitchFamily="34" charset="0"/>
                <a:cs typeface="Verdana" panose="020B0604030504040204" pitchFamily="34" charset="0"/>
              </a:rPr>
              <a:t>Nathaniel </a:t>
            </a:r>
            <a:r>
              <a:rPr lang="en-US" altLang="es-CO" sz="4000" dirty="0" err="1" smtClean="0">
                <a:latin typeface="Verdana" panose="020B0604030504040204" pitchFamily="34" charset="0"/>
                <a:ea typeface="Verdana" panose="020B0604030504040204" pitchFamily="34" charset="0"/>
                <a:cs typeface="Verdana" panose="020B0604030504040204" pitchFamily="34" charset="0"/>
              </a:rPr>
              <a:t>Schutta</a:t>
            </a:r>
            <a:r>
              <a:rPr lang="en-US" altLang="es-CO" sz="4000" dirty="0" smtClean="0">
                <a:latin typeface="Verdana" panose="020B0604030504040204" pitchFamily="34" charset="0"/>
                <a:ea typeface="Verdana" panose="020B0604030504040204" pitchFamily="34" charset="0"/>
                <a:cs typeface="Verdana" panose="020B0604030504040204" pitchFamily="34" charset="0"/>
              </a:rPr>
              <a:t> y Ryan </a:t>
            </a:r>
            <a:r>
              <a:rPr lang="en-US" altLang="es-CO" sz="4000" dirty="0" err="1">
                <a:latin typeface="Verdana" panose="020B0604030504040204" pitchFamily="34" charset="0"/>
                <a:ea typeface="Verdana" panose="020B0604030504040204" pitchFamily="34" charset="0"/>
                <a:cs typeface="Verdana" panose="020B0604030504040204" pitchFamily="34" charset="0"/>
              </a:rPr>
              <a:t>Asleson</a:t>
            </a:r>
            <a:r>
              <a:rPr lang="en-US" altLang="es-CO" sz="4000" dirty="0">
                <a:latin typeface="Verdana" panose="020B0604030504040204" pitchFamily="34" charset="0"/>
                <a:ea typeface="Verdana" panose="020B0604030504040204" pitchFamily="34" charset="0"/>
                <a:cs typeface="Verdana" panose="020B0604030504040204" pitchFamily="34" charset="0"/>
              </a:rPr>
              <a:t>  “Pro Ajax and Java Frameworks,” </a:t>
            </a:r>
            <a:r>
              <a:rPr lang="en-US" altLang="es-CO" sz="4000" dirty="0" smtClean="0">
                <a:latin typeface="Verdana" panose="020B0604030504040204" pitchFamily="34" charset="0"/>
                <a:ea typeface="Verdana" panose="020B0604030504040204" pitchFamily="34" charset="0"/>
                <a:cs typeface="Verdana" panose="020B0604030504040204" pitchFamily="34" charset="0"/>
              </a:rPr>
              <a:t>2006.</a:t>
            </a:r>
            <a:endParaRPr lang="es-ES" altLang="es-CO" sz="4000" dirty="0" smtClean="0">
              <a:latin typeface="Verdana" panose="020B0604030504040204" pitchFamily="34" charset="0"/>
              <a:ea typeface="Verdana" panose="020B0604030504040204" pitchFamily="34" charset="0"/>
              <a:cs typeface="Verdana" panose="020B0604030504040204" pitchFamily="34" charset="0"/>
            </a:endParaRPr>
          </a:p>
          <a:p>
            <a:pPr algn="just" defTabSz="4145519" eaLnBrk="1" fontAlgn="auto" hangingPunct="1">
              <a:spcBef>
                <a:spcPts val="0"/>
              </a:spcBef>
              <a:spcAft>
                <a:spcPts val="0"/>
              </a:spcAft>
              <a:defRPr/>
            </a:pPr>
            <a:endParaRPr lang="es-ES" altLang="es-CO" sz="4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27" name="Diagrama 26"/>
          <p:cNvGraphicFramePr/>
          <p:nvPr>
            <p:extLst>
              <p:ext uri="{D42A27DB-BD31-4B8C-83A1-F6EECF244321}">
                <p14:modId xmlns:p14="http://schemas.microsoft.com/office/powerpoint/2010/main" val="4121367772"/>
              </p:ext>
            </p:extLst>
          </p:nvPr>
        </p:nvGraphicFramePr>
        <p:xfrm>
          <a:off x="1524001" y="14742868"/>
          <a:ext cx="9804399" cy="66222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29" name="Conector recto 94"/>
          <p:cNvCxnSpPr/>
          <p:nvPr/>
        </p:nvCxnSpPr>
        <p:spPr>
          <a:xfrm flipV="1">
            <a:off x="13114338" y="8318668"/>
            <a:ext cx="21477287" cy="1"/>
          </a:xfrm>
          <a:prstGeom prst="line">
            <a:avLst/>
          </a:prstGeom>
          <a:ln w="254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Conector recto 94"/>
          <p:cNvCxnSpPr/>
          <p:nvPr/>
        </p:nvCxnSpPr>
        <p:spPr>
          <a:xfrm>
            <a:off x="13210721" y="39968705"/>
            <a:ext cx="21284519" cy="1"/>
          </a:xfrm>
          <a:prstGeom prst="line">
            <a:avLst/>
          </a:prstGeom>
          <a:ln w="254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5 Imagen"/>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715621" y="22335409"/>
            <a:ext cx="12518266" cy="16584265"/>
          </a:xfrm>
          <a:prstGeom prst="rect">
            <a:avLst/>
          </a:prstGeom>
        </p:spPr>
      </p:pic>
      <p:pic>
        <p:nvPicPr>
          <p:cNvPr id="2" name="Imagen 1"/>
          <p:cNvPicPr>
            <a:picLocks noChangeAspect="1"/>
          </p:cNvPicPr>
          <p:nvPr/>
        </p:nvPicPr>
        <p:blipFill>
          <a:blip r:embed="rId8"/>
          <a:stretch>
            <a:fillRect/>
          </a:stretch>
        </p:blipFill>
        <p:spPr>
          <a:xfrm>
            <a:off x="13071475" y="14126458"/>
            <a:ext cx="22128352" cy="8080240"/>
          </a:xfrm>
          <a:prstGeom prst="rect">
            <a:avLst/>
          </a:prstGeom>
        </p:spPr>
      </p:pic>
      <p:pic>
        <p:nvPicPr>
          <p:cNvPr id="5" name="Imagen 4"/>
          <p:cNvPicPr>
            <a:picLocks noChangeAspect="1"/>
          </p:cNvPicPr>
          <p:nvPr/>
        </p:nvPicPr>
        <p:blipFill>
          <a:blip r:embed="rId9"/>
          <a:stretch>
            <a:fillRect/>
          </a:stretch>
        </p:blipFill>
        <p:spPr>
          <a:xfrm>
            <a:off x="12725402" y="22754474"/>
            <a:ext cx="10455517" cy="16324159"/>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1323</TotalTime>
  <Words>483</Words>
  <Application>Microsoft Office PowerPoint</Application>
  <PresentationFormat>Personalizado</PresentationFormat>
  <Paragraphs>46</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Verdana</vt:lpstr>
      <vt:lpstr>1_Tema de Office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Michael Daniel Murillo López;Daniel GOMEZ PULIDO;Julian David DIAZ MELO;Jonathan Freddy NARVAEZ PRIETO</dc:creator>
  <cp:keywords>Uniminuto</cp:keywords>
  <cp:lastModifiedBy>User</cp:lastModifiedBy>
  <cp:revision>74</cp:revision>
  <dcterms:created xsi:type="dcterms:W3CDTF">2018-05-16T15:29:20Z</dcterms:created>
  <dcterms:modified xsi:type="dcterms:W3CDTF">2018-11-21T05:04:51Z</dcterms:modified>
</cp:coreProperties>
</file>