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110863aa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110863a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10863a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10863a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125f969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125f969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4e46bbb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4e46bbb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25f96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25f96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110863a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110863a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110863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110863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10863a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110863a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110863a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110863a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10863a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110863a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110863a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110863a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110863a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110863a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110863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110863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10863a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10863a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Datathon Final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David, Hemen Asfaw, Jake Soldera, Josh LaFronz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38000" y="447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Venture </a:t>
            </a:r>
            <a:r>
              <a:rPr lang="en" sz="2700"/>
              <a:t>continued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00016" y="868680"/>
            <a:ext cx="41904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There’s a noticeable contrast in the mean proportions of grants received by small businesses that are women and minority-owned, with joint ventures receiving significantly more grants compared to those that are not.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Additionally, joint ventures have a higher chance of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full grant amount.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554480"/>
            <a:ext cx="4389120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Economically Disadvantaged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00025" y="1188725"/>
            <a:ext cx="40560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</a:t>
            </a:r>
            <a:r>
              <a:rPr lang="en"/>
              <a:t> observe that small, minority-owned businesses classified as economically-disadvantaged typically collect a lower percentage of the grant (80% vs 44%).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little variation in the percentage earning the entire grant. The leftmost columns suggest a “feast of famine” nature of the grant money earned.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554480"/>
            <a:ext cx="438911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Economically Disadvantaged continued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679175" y="1482675"/>
            <a:ext cx="41841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Here, we</a:t>
            </a:r>
            <a:r>
              <a:rPr lang="en"/>
              <a:t> note that small woman-owned business classified as economically disadvantaged receive more grants compared to economically disadvantaged ones.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Additionally, the businesses that are not classified as economically disadvantaged were about 16% more likely to receive the full grant.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554480"/>
            <a:ext cx="4389118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803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3. U.S. State or Territory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575325" y="1489825"/>
            <a:ext cx="318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5 favorable states and </a:t>
            </a:r>
            <a:r>
              <a:rPr lang="en"/>
              <a:t>bottom</a:t>
            </a:r>
            <a:r>
              <a:rPr lang="en"/>
              <a:t> 5 non-favorable states for our target demographics, small women and </a:t>
            </a:r>
            <a:r>
              <a:rPr lang="en"/>
              <a:t>minority</a:t>
            </a:r>
            <a:r>
              <a:rPr lang="en"/>
              <a:t> owned businesses, based on the average mean percentage of grants provided. 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1489825"/>
            <a:ext cx="5050974" cy="33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findings, our recommendation for a small, women-owned, minority-owned business to maximize the amount they obtain from an EPA contract award is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Starting a business as a joint venture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Maximizing economic stability before starting a venture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Basing the business in a U.S. state with a high average EPA contract awards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Who are your stakeholders?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owners of small, women-owned, and minority-owned businesses who secure an EPA contract award.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problem are you trying to solve for the stakeholders?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While many businesses </a:t>
            </a:r>
            <a:r>
              <a:rPr lang="en" sz="1500"/>
              <a:t>receive</a:t>
            </a:r>
            <a:r>
              <a:rPr lang="en" sz="1500"/>
              <a:t> the maximum amount of money for an EPA contract, there are many that do not. How can a business owner ensure that they do not leave any money on the table?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will you solve the problem?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will search for variables that affect the </a:t>
            </a:r>
            <a:r>
              <a:rPr lang="en" sz="1500"/>
              <a:t>probability</a:t>
            </a:r>
            <a:r>
              <a:rPr lang="en" sz="1500"/>
              <a:t> of a small, women-owned, minority-owned business obtaining the maximum amount of money for an EPA contract.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analysis, we examined the Environmental Protection Agency dataset sourced from the USA Spending Award Data Archive spanning from 2013 to 2023.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techniques: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grouped the data into: Minority owned business, women owned businesses, both minority and women owned business, neither minority nor women owned business.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analyzed these distinct groups with our explanatory variables in order to see how to obtain the maximum amount of money for EPA contracts.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facet of the data set we like is that there is a great focus placed on who owns the businesses. This allowed us to easily tune our search for information about our specific target demographic.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characteristic of the data set we wished was easier to deal with was the amount of missing data (NA). A more complete data set would have allowed us to obtain more accurate results.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01000" y="1324700"/>
            <a:ext cx="43251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Minority Owned Business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300"/>
              <a:t>A minority-owned business is one in which a minimum of 51 percent of the voting stock is owned and controlled by one or more minority group members. These groups include: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African/Black American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Hispanic American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Native American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Asian-Pacific American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Asian-Indian American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D3D3D"/>
              </a:solidFill>
              <a:highlight>
                <a:srgbClr val="FFFFFF"/>
              </a:highlight>
            </a:endParaRPr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526100" y="1324700"/>
            <a:ext cx="40695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Woman Owned Business 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women-owned business is one in which a minimum of 51 percent of the voting stock is owned by one or more women.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686600" y="2955475"/>
            <a:ext cx="41397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Economically- disadvantaged individuals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Economically disadvantaged individuals are those whose ability to compete in the free enterprise system has been impaired due to diminished capital and credit opportunities.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0" y="0"/>
            <a:ext cx="88049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Interest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01000" y="1315575"/>
            <a:ext cx="86973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used: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</a:t>
            </a:r>
            <a:r>
              <a:rPr lang="en"/>
              <a:t>otential total value of the award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total value of the award.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The potential total value of the award represents the amount that could be </a:t>
            </a:r>
            <a:r>
              <a:rPr lang="en"/>
              <a:t>obligated</a:t>
            </a:r>
            <a:r>
              <a:rPr lang="en"/>
              <a:t> to a business if all </a:t>
            </a:r>
            <a:r>
              <a:rPr lang="en"/>
              <a:t>contract options are exercised, whereas the current total value is the amount already obligated, regardless of unexercised options.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/>
              <a:t>By dividing the current value by the potential value, we determine the percentage of unclaimed funds, which our analysis seeks to reduce.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</a:t>
            </a:r>
            <a:r>
              <a:rPr lang="en"/>
              <a:t>xplanatory variables: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 business a joint venture?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 business owned by an economically-disadvantaged person?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which U.S. state is the business located?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these questions, we discovered the following differences between minority-owned, women-owned, and minority and women-owned businesses’ chances of obtaining the maximum grant.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Joint Venture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4695850" y="867900"/>
            <a:ext cx="4312200" cy="4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illustrated, we can see that women-owned small businesses have a higher mean percentage of grant received (nearly 100%) when they operate as joint ventures compared to when they do not (about 75%).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Similarly, for the percentage of businesses that receive 100% of the grant, those that are joint ventures exhibit a higher tendency to receive the full grant amount compared to those that are not joint ventures.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" y="1554480"/>
            <a:ext cx="43910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