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2EE3-1DA8-4210-AD4B-7BBCE221A2DD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3DFE-4D25-4DF8-A8FC-5CD4DDA986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01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2EE3-1DA8-4210-AD4B-7BBCE221A2DD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3DFE-4D25-4DF8-A8FC-5CD4DDA986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2EE3-1DA8-4210-AD4B-7BBCE221A2DD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3DFE-4D25-4DF8-A8FC-5CD4DDA986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2EE3-1DA8-4210-AD4B-7BBCE221A2DD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3DFE-4D25-4DF8-A8FC-5CD4DDA986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71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2EE3-1DA8-4210-AD4B-7BBCE221A2DD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3DFE-4D25-4DF8-A8FC-5CD4DDA986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07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2EE3-1DA8-4210-AD4B-7BBCE221A2DD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3DFE-4D25-4DF8-A8FC-5CD4DDA986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45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2EE3-1DA8-4210-AD4B-7BBCE221A2DD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3DFE-4D25-4DF8-A8FC-5CD4DDA986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72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2EE3-1DA8-4210-AD4B-7BBCE221A2DD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3DFE-4D25-4DF8-A8FC-5CD4DDA986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0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2EE3-1DA8-4210-AD4B-7BBCE221A2DD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3DFE-4D25-4DF8-A8FC-5CD4DDA986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00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2EE3-1DA8-4210-AD4B-7BBCE221A2DD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3DFE-4D25-4DF8-A8FC-5CD4DDA986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72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2EE3-1DA8-4210-AD4B-7BBCE221A2DD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3DFE-4D25-4DF8-A8FC-5CD4DDA986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9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2EE3-1DA8-4210-AD4B-7BBCE221A2DD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3DFE-4D25-4DF8-A8FC-5CD4DDA986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07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18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*</dc:creator>
  <cp:lastModifiedBy>*</cp:lastModifiedBy>
  <cp:revision>1</cp:revision>
  <dcterms:created xsi:type="dcterms:W3CDTF">2015-06-15T22:13:20Z</dcterms:created>
  <dcterms:modified xsi:type="dcterms:W3CDTF">2015-06-15T22:13:41Z</dcterms:modified>
</cp:coreProperties>
</file>