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35ab206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35ab206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35ab206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35ab206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5ab206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5ab206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35ab206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35ab206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35ab206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35ab206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35ab206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35ab206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33075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SUDOKU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810825" y="2109125"/>
            <a:ext cx="85206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Michael  Dennis 			C14180190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Ferdinant Pangestu 		C14180197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Alyssa Cahaya 			C14180213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Jonathan Febrian 			C14180220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820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States	     : Kombinasi angka dalam kotak sudoku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Goal test     : Tidak ada angka yang sama dalam baris, kolom dan kotak 3x3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Actions	     : Menambahkan angka pada kotak sudoku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Transition    : Perubahan angka dalam baris, kolom dan kotak 3x3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Initial states : Kotak sudoku diisi dengan angka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400" y="848350"/>
            <a:ext cx="5661951" cy="37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Papan Sudoku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50" y="1017725"/>
            <a:ext cx="41338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Pengecekan angka secara horizontal , vertikal , dan area 3*3</a:t>
            </a:r>
            <a:endParaRPr sz="242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096" y="1152475"/>
            <a:ext cx="4177815" cy="376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Melakukan pengecekan indeks, melakukan penambahan angka</a:t>
            </a:r>
            <a:endParaRPr sz="232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0" r="22851" t="0"/>
          <a:stretch/>
        </p:blipFill>
        <p:spPr>
          <a:xfrm>
            <a:off x="2272663" y="1104575"/>
            <a:ext cx="4598674" cy="39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0" l="833" r="0" t="0"/>
          <a:stretch/>
        </p:blipFill>
        <p:spPr>
          <a:xfrm>
            <a:off x="1969000" y="1017725"/>
            <a:ext cx="5441925" cy="3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