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00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8056-AE20-4915-8D32-9FE944063AA6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7A2F-9C68-4049-AE18-7760B7C1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C08A07-D963-45CF-8031-5FEA1874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60132"/>
              </p:ext>
            </p:extLst>
          </p:nvPr>
        </p:nvGraphicFramePr>
        <p:xfrm>
          <a:off x="426243" y="273050"/>
          <a:ext cx="7965282" cy="547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547">
                  <a:extLst>
                    <a:ext uri="{9D8B030D-6E8A-4147-A177-3AD203B41FA5}">
                      <a16:colId xmlns:a16="http://schemas.microsoft.com/office/drawing/2014/main" val="2687552892"/>
                    </a:ext>
                  </a:extLst>
                </a:gridCol>
                <a:gridCol w="997877">
                  <a:extLst>
                    <a:ext uri="{9D8B030D-6E8A-4147-A177-3AD203B41FA5}">
                      <a16:colId xmlns:a16="http://schemas.microsoft.com/office/drawing/2014/main" val="1394277345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1064317045"/>
                    </a:ext>
                  </a:extLst>
                </a:gridCol>
                <a:gridCol w="1388534">
                  <a:extLst>
                    <a:ext uri="{9D8B030D-6E8A-4147-A177-3AD203B41FA5}">
                      <a16:colId xmlns:a16="http://schemas.microsoft.com/office/drawing/2014/main" val="3250619948"/>
                    </a:ext>
                  </a:extLst>
                </a:gridCol>
                <a:gridCol w="1873911">
                  <a:extLst>
                    <a:ext uri="{9D8B030D-6E8A-4147-A177-3AD203B41FA5}">
                      <a16:colId xmlns:a16="http://schemas.microsoft.com/office/drawing/2014/main" val="3108479152"/>
                    </a:ext>
                  </a:extLst>
                </a:gridCol>
                <a:gridCol w="1327547">
                  <a:extLst>
                    <a:ext uri="{9D8B030D-6E8A-4147-A177-3AD203B41FA5}">
                      <a16:colId xmlns:a16="http://schemas.microsoft.com/office/drawing/2014/main" val="1095058148"/>
                    </a:ext>
                  </a:extLst>
                </a:gridCol>
              </a:tblGrid>
              <a:tr h="374651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 combinations of bicycle infrastructure coding in OpenStreetMap.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334637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own way or combined with another 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key=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highway=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cycleway=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tags as applicable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Infrastructure type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73329768"/>
                  </a:ext>
                </a:extLst>
              </a:tr>
              <a:tr h="5520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Combined with another 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lane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Conventional bike lane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6186"/>
                  </a:ext>
                </a:extLst>
              </a:tr>
              <a:tr h="5520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Combined with another 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lane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cycleway:right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lane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Conventional bike lane (right side)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66802"/>
                  </a:ext>
                </a:extLst>
              </a:tr>
              <a:tr h="5520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Combined with another 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secondary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 bike lane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65096"/>
                  </a:ext>
                </a:extLst>
              </a:tr>
              <a:tr h="5520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Combined with another 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shared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bicycle=designated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Sharrow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96983"/>
                  </a:ext>
                </a:extLst>
              </a:tr>
              <a:tr h="5520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own 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surface=paved + bicycle=designated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Off-street paved trail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04732407"/>
                  </a:ext>
                </a:extLst>
              </a:tr>
              <a:tr h="5520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own 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Off-street paved trail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75594813"/>
                  </a:ext>
                </a:extLst>
              </a:tr>
              <a:tr h="5520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own 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footway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surface=paved + bicycle=yes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Off-street paved trail</a:t>
                      </a:r>
                    </a:p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6635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1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126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Garber</dc:creator>
  <cp:lastModifiedBy>Michael Garber</cp:lastModifiedBy>
  <cp:revision>22</cp:revision>
  <dcterms:created xsi:type="dcterms:W3CDTF">2021-04-21T17:01:26Z</dcterms:created>
  <dcterms:modified xsi:type="dcterms:W3CDTF">2021-04-21T19:53:29Z</dcterms:modified>
</cp:coreProperties>
</file>