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7"/>
  </p:normalViewPr>
  <p:slideViewPr>
    <p:cSldViewPr snapToGrid="0" snapToObjects="1">
      <p:cViewPr>
        <p:scale>
          <a:sx n="52" d="100"/>
          <a:sy n="52" d="100"/>
        </p:scale>
        <p:origin x="10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A40B-8AC0-0044-906F-6F16E406F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7A85F-F21E-364D-95D5-C1437C013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8D5FD-93F0-454B-B88D-02365B42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5535-960D-E24A-94E0-9A8F59CCA2A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890C-350B-A34B-AEB9-10A77905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5E52D-D605-D74A-9150-0DC8C70E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EB33-68D0-6E43-A28D-A0F55B89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5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BAC9-8201-5649-AD2C-5142125E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9D8C9-4D67-AE43-8449-96CB7CB61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BFD72-03CB-0C4F-85FD-764F5309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5535-960D-E24A-94E0-9A8F59CCA2A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CABA2-5169-B647-9247-9F435BBA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55168-E68F-DA4C-9156-A911BEDA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EB33-68D0-6E43-A28D-A0F55B89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6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B2701-68EB-8940-B9F1-F28E20742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9D54B-B1E2-0C44-967C-0FF4DA5C6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4CAC2-121C-F64F-A125-A133910E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5535-960D-E24A-94E0-9A8F59CCA2A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BEAC1-EC09-C145-9CA5-41E28222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C3C45-B93E-C141-858E-D7EEF494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EB33-68D0-6E43-A28D-A0F55B89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7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7503-EF69-404A-BF5C-2A8769E6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E8B3F-0C08-B741-941F-D59E76CAD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426F-7F8D-334A-811F-484F6C4E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5535-960D-E24A-94E0-9A8F59CCA2A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CF87C-192A-384C-9309-37B3FF38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B14E5-A8D9-5B4C-B5FC-7F8D35A9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EB33-68D0-6E43-A28D-A0F55B89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0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30BD-281E-434E-8617-48DA08BC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15C2E-398B-4A44-9C33-4D533BB05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2B440-5752-994E-B964-99C716B5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5535-960D-E24A-94E0-9A8F59CCA2A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D9402-F5CA-A548-A39C-7A617D2E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29DA-8B99-AB4E-851B-F2231E70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EB33-68D0-6E43-A28D-A0F55B89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4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326E-54F6-634E-9BCE-B6BEC68A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6939-6859-BF42-8F00-9AB51D560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B9073-726C-1A4F-81BB-64A527D4C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6EEFF-EE81-FE4E-A40B-D7880D08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5535-960D-E24A-94E0-9A8F59CCA2A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1C54E-EA6D-614C-8BD5-B710A9B1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3BFE6-9F30-C249-9ED0-116881AE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EB33-68D0-6E43-A28D-A0F55B89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2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9973-35E3-FE44-B3C3-C2F3AD70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696AB-3221-554C-B9FE-EF20691A9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3FBC2-E03C-6842-9159-C7D2B5570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79A31-5770-3941-A849-C51890E1C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5511A-5D69-0D4B-9E1D-9CC3D38C9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15C23-92B7-A54F-BC9E-2DFD0748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5535-960D-E24A-94E0-9A8F59CCA2A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E6959-BDF7-FD43-B800-CC225CEB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13AB6-7DA4-9A45-9B5C-F847C8A0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EB33-68D0-6E43-A28D-A0F55B89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8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1058-67FC-514F-BEDA-818A43A2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82796-E5BB-E243-852D-D20FFCD2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5535-960D-E24A-94E0-9A8F59CCA2A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D9D51-AD77-DF42-A23C-0FBD311A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A99FC-2C90-6A41-8E88-BF24AB16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EB33-68D0-6E43-A28D-A0F55B89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2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91E6F-4459-184A-BEFC-7472E133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5535-960D-E24A-94E0-9A8F59CCA2A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8000D-4ABC-3441-B9F5-6EEE6D85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9E44F-74FA-C140-A8D9-9C045518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EB33-68D0-6E43-A28D-A0F55B89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0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4666-5376-6446-A528-11DE24A6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F9CD4-B996-2C4D-B7B4-11E8A696E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C825E-ECA6-234A-BE55-B5F3CDB11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7A26F-6924-0D47-9F69-6333DB2E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5535-960D-E24A-94E0-9A8F59CCA2A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11F03-B991-204F-84F6-47291E7B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8ED89-2964-0049-BF4F-09383D75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EB33-68D0-6E43-A28D-A0F55B89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5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94AC-CFC7-5944-AE55-0E3B369B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907B2-AFAF-BD46-9DF5-A10C9593B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6ECC0-D9AC-6E47-AD13-1F48940EF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C1715-DA72-824C-80F5-15BB9996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5535-960D-E24A-94E0-9A8F59CCA2A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47EE7-559C-0248-B339-96E98371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216B0-C785-034D-9A63-61097271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EB33-68D0-6E43-A28D-A0F55B89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EC565-9200-6840-81FB-2878D3E2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44F97-1971-7D42-B768-EDBF74B8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AA06C-0CEA-0946-AF6A-163C89A2C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5535-960D-E24A-94E0-9A8F59CCA2A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B469B-180A-2842-BD82-23043F649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19AB-60FF-EB41-94AC-CE09214EB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CEB33-68D0-6E43-A28D-A0F55B89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3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FE864C33-3F8A-D741-BC03-CD18F3074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5491" y="1041566"/>
            <a:ext cx="455595" cy="455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9F3016-5C69-9443-A788-D17703E15CBA}"/>
              </a:ext>
            </a:extLst>
          </p:cNvPr>
          <p:cNvSpPr txBox="1"/>
          <p:nvPr/>
        </p:nvSpPr>
        <p:spPr>
          <a:xfrm>
            <a:off x="6464447" y="1202131"/>
            <a:ext cx="225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[0,1,0,…,1,0]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7D22394-39AD-C246-9D47-80998AAF6014}"/>
              </a:ext>
            </a:extLst>
          </p:cNvPr>
          <p:cNvSpPr/>
          <p:nvPr/>
        </p:nvSpPr>
        <p:spPr>
          <a:xfrm>
            <a:off x="4429750" y="1184053"/>
            <a:ext cx="1639822" cy="909286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encoding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526D04C-7089-B648-ABAE-79E0ABCBDCFA}"/>
              </a:ext>
            </a:extLst>
          </p:cNvPr>
          <p:cNvSpPr/>
          <p:nvPr/>
        </p:nvSpPr>
        <p:spPr>
          <a:xfrm>
            <a:off x="942678" y="2879148"/>
            <a:ext cx="1762609" cy="97600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3C1949-4E2F-0344-8433-E527C2C0AC2B}"/>
              </a:ext>
            </a:extLst>
          </p:cNvPr>
          <p:cNvGrpSpPr/>
          <p:nvPr/>
        </p:nvGrpSpPr>
        <p:grpSpPr>
          <a:xfrm>
            <a:off x="3975346" y="2835777"/>
            <a:ext cx="2594232" cy="1076965"/>
            <a:chOff x="4986068" y="4123426"/>
            <a:chExt cx="3191774" cy="10769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8CA67C-2847-A245-858E-A2FE82B2C1AA}"/>
                </a:ext>
              </a:extLst>
            </p:cNvPr>
            <p:cNvSpPr/>
            <p:nvPr/>
          </p:nvSpPr>
          <p:spPr>
            <a:xfrm>
              <a:off x="4986068" y="4123426"/>
              <a:ext cx="3191774" cy="106967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vocabulary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FC6187-07DE-B945-90DE-F66EBF308E18}"/>
                </a:ext>
              </a:extLst>
            </p:cNvPr>
            <p:cNvSpPr/>
            <p:nvPr/>
          </p:nvSpPr>
          <p:spPr>
            <a:xfrm>
              <a:off x="4986068" y="4658531"/>
              <a:ext cx="690113" cy="5418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API CALL #1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DCC731-01F0-6049-98BD-5337B2CEF530}"/>
                </a:ext>
              </a:extLst>
            </p:cNvPr>
            <p:cNvSpPr/>
            <p:nvPr/>
          </p:nvSpPr>
          <p:spPr>
            <a:xfrm>
              <a:off x="5676367" y="4658531"/>
              <a:ext cx="690113" cy="5418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API CALL #2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8A2029-80EC-7F46-8851-A86FD0C9CDFE}"/>
                </a:ext>
              </a:extLst>
            </p:cNvPr>
            <p:cNvSpPr/>
            <p:nvPr/>
          </p:nvSpPr>
          <p:spPr>
            <a:xfrm>
              <a:off x="6371580" y="4658356"/>
              <a:ext cx="690113" cy="5418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API CALL #3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D55757-28A5-3D4B-B75A-0E076B4FF92D}"/>
                </a:ext>
              </a:extLst>
            </p:cNvPr>
            <p:cNvSpPr/>
            <p:nvPr/>
          </p:nvSpPr>
          <p:spPr>
            <a:xfrm>
              <a:off x="7482443" y="4654799"/>
              <a:ext cx="690113" cy="5418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API CALL #N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EEF8ED-9D1E-DF47-B7EA-B081C1A08FE3}"/>
                </a:ext>
              </a:extLst>
            </p:cNvPr>
            <p:cNvSpPr/>
            <p:nvPr/>
          </p:nvSpPr>
          <p:spPr>
            <a:xfrm>
              <a:off x="7061880" y="4654799"/>
              <a:ext cx="415278" cy="5454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…</a:t>
              </a:r>
            </a:p>
          </p:txBody>
        </p:sp>
      </p:grpSp>
      <p:sp>
        <p:nvSpPr>
          <p:cNvPr id="18" name="Cloud 17">
            <a:extLst>
              <a:ext uri="{FF2B5EF4-FFF2-40B4-BE49-F238E27FC236}">
                <a16:creationId xmlns:a16="http://schemas.microsoft.com/office/drawing/2014/main" id="{101B6514-D5EE-7E41-8AD7-C9947ABD233D}"/>
              </a:ext>
            </a:extLst>
          </p:cNvPr>
          <p:cNvSpPr/>
          <p:nvPr/>
        </p:nvSpPr>
        <p:spPr>
          <a:xfrm>
            <a:off x="9111862" y="1184053"/>
            <a:ext cx="1639822" cy="909286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09F614-B6B7-7748-BBEB-A6AC47818663}"/>
              </a:ext>
            </a:extLst>
          </p:cNvPr>
          <p:cNvCxnSpPr/>
          <p:nvPr/>
        </p:nvCxnSpPr>
        <p:spPr>
          <a:xfrm>
            <a:off x="2561088" y="1638696"/>
            <a:ext cx="167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8B09ED-CDB4-F641-9132-E3E360B7ADB8}"/>
              </a:ext>
            </a:extLst>
          </p:cNvPr>
          <p:cNvCxnSpPr>
            <a:cxnSpLocks/>
          </p:cNvCxnSpPr>
          <p:nvPr/>
        </p:nvCxnSpPr>
        <p:spPr>
          <a:xfrm>
            <a:off x="6262023" y="1638696"/>
            <a:ext cx="2657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AB5D09-6260-374E-AC4B-241B9F32E769}"/>
              </a:ext>
            </a:extLst>
          </p:cNvPr>
          <p:cNvCxnSpPr>
            <a:cxnSpLocks/>
          </p:cNvCxnSpPr>
          <p:nvPr/>
        </p:nvCxnSpPr>
        <p:spPr>
          <a:xfrm>
            <a:off x="2869479" y="3377729"/>
            <a:ext cx="948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A5E2C5-E643-924F-BA6C-CE68B37A83A1}"/>
              </a:ext>
            </a:extLst>
          </p:cNvPr>
          <p:cNvCxnSpPr>
            <a:cxnSpLocks/>
          </p:cNvCxnSpPr>
          <p:nvPr/>
        </p:nvCxnSpPr>
        <p:spPr>
          <a:xfrm>
            <a:off x="1740065" y="2277355"/>
            <a:ext cx="0" cy="55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6EE7A8-3563-1342-86D5-46BBDD8A77F7}"/>
              </a:ext>
            </a:extLst>
          </p:cNvPr>
          <p:cNvCxnSpPr>
            <a:cxnSpLocks/>
          </p:cNvCxnSpPr>
          <p:nvPr/>
        </p:nvCxnSpPr>
        <p:spPr>
          <a:xfrm flipV="1">
            <a:off x="5249661" y="2203016"/>
            <a:ext cx="0" cy="55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039CD12-FB83-814E-ABBF-5FD01C3ABD00}"/>
              </a:ext>
            </a:extLst>
          </p:cNvPr>
          <p:cNvGrpSpPr/>
          <p:nvPr/>
        </p:nvGrpSpPr>
        <p:grpSpPr>
          <a:xfrm>
            <a:off x="893519" y="906783"/>
            <a:ext cx="1693092" cy="1463826"/>
            <a:chOff x="850033" y="455847"/>
            <a:chExt cx="1693092" cy="1463826"/>
          </a:xfrm>
        </p:grpSpPr>
        <p:pic>
          <p:nvPicPr>
            <p:cNvPr id="3" name="Graphic 2" descr="Open folder">
              <a:extLst>
                <a:ext uri="{FF2B5EF4-FFF2-40B4-BE49-F238E27FC236}">
                  <a16:creationId xmlns:a16="http://schemas.microsoft.com/office/drawing/2014/main" id="{59B5A621-D510-844A-9CB8-9864693B5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3658" y="555613"/>
              <a:ext cx="1364060" cy="136406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8C3A3E-80CA-704F-9F01-B8BBF204BF26}"/>
                </a:ext>
              </a:extLst>
            </p:cNvPr>
            <p:cNvSpPr txBox="1"/>
            <p:nvPr/>
          </p:nvSpPr>
          <p:spPr>
            <a:xfrm>
              <a:off x="850033" y="455847"/>
              <a:ext cx="1693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labeled samples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2899A2A-324E-D74B-A39D-C1EC62FADB60}"/>
              </a:ext>
            </a:extLst>
          </p:cNvPr>
          <p:cNvGrpSpPr/>
          <p:nvPr/>
        </p:nvGrpSpPr>
        <p:grpSpPr>
          <a:xfrm>
            <a:off x="9474068" y="2879148"/>
            <a:ext cx="914400" cy="1117005"/>
            <a:chOff x="9569116" y="2433829"/>
            <a:chExt cx="914400" cy="1117005"/>
          </a:xfrm>
        </p:grpSpPr>
        <p:pic>
          <p:nvPicPr>
            <p:cNvPr id="35" name="Graphic 34" descr="Single gear">
              <a:extLst>
                <a:ext uri="{FF2B5EF4-FFF2-40B4-BE49-F238E27FC236}">
                  <a16:creationId xmlns:a16="http://schemas.microsoft.com/office/drawing/2014/main" id="{EC04F09B-8C40-9841-96A0-70626477E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69116" y="2636434"/>
              <a:ext cx="914400" cy="9144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146083-924D-4B4D-B188-2FC15E5A6959}"/>
                </a:ext>
              </a:extLst>
            </p:cNvPr>
            <p:cNvSpPr txBox="1"/>
            <p:nvPr/>
          </p:nvSpPr>
          <p:spPr>
            <a:xfrm>
              <a:off x="9635824" y="2433829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718965-88FC-0B4D-A65D-3CA93742D107}"/>
              </a:ext>
            </a:extLst>
          </p:cNvPr>
          <p:cNvCxnSpPr>
            <a:cxnSpLocks/>
          </p:cNvCxnSpPr>
          <p:nvPr/>
        </p:nvCxnSpPr>
        <p:spPr>
          <a:xfrm>
            <a:off x="9931268" y="2313161"/>
            <a:ext cx="0" cy="55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45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Rundle</dc:creator>
  <cp:lastModifiedBy>John Rundle</cp:lastModifiedBy>
  <cp:revision>3</cp:revision>
  <dcterms:created xsi:type="dcterms:W3CDTF">2022-04-26T06:41:44Z</dcterms:created>
  <dcterms:modified xsi:type="dcterms:W3CDTF">2022-04-26T07:40:51Z</dcterms:modified>
</cp:coreProperties>
</file>