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0" r:id="rId5"/>
    <p:sldId id="261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Trujillo" userId="51e03ce38daa301b" providerId="LiveId" clId="{AD3790C6-EF2A-4B97-8F23-20A626949FD0}"/>
    <pc:docChg chg="modSld">
      <pc:chgData name="Patricia Trujillo" userId="51e03ce38daa301b" providerId="LiveId" clId="{AD3790C6-EF2A-4B97-8F23-20A626949FD0}" dt="2024-05-04T17:56:52.690" v="42" actId="20577"/>
      <pc:docMkLst>
        <pc:docMk/>
      </pc:docMkLst>
      <pc:sldChg chg="addSp modSp mod">
        <pc:chgData name="Patricia Trujillo" userId="51e03ce38daa301b" providerId="LiveId" clId="{AD3790C6-EF2A-4B97-8F23-20A626949FD0}" dt="2024-05-04T17:56:52.690" v="42" actId="20577"/>
        <pc:sldMkLst>
          <pc:docMk/>
          <pc:sldMk cId="4057062157" sldId="261"/>
        </pc:sldMkLst>
        <pc:spChg chg="add">
          <ac:chgData name="Patricia Trujillo" userId="51e03ce38daa301b" providerId="LiveId" clId="{AD3790C6-EF2A-4B97-8F23-20A626949FD0}" dt="2024-05-04T17:55:01.502" v="0"/>
          <ac:spMkLst>
            <pc:docMk/>
            <pc:sldMk cId="4057062157" sldId="261"/>
            <ac:spMk id="4" creationId="{A3045AC1-DE04-1875-4278-00296B6BBFCA}"/>
          </ac:spMkLst>
        </pc:spChg>
        <pc:spChg chg="add mod">
          <ac:chgData name="Patricia Trujillo" userId="51e03ce38daa301b" providerId="LiveId" clId="{AD3790C6-EF2A-4B97-8F23-20A626949FD0}" dt="2024-05-04T17:55:18.392" v="2"/>
          <ac:spMkLst>
            <pc:docMk/>
            <pc:sldMk cId="4057062157" sldId="261"/>
            <ac:spMk id="6" creationId="{7EB4FFC4-E769-92BC-C8E9-AAEA2DBDBDB1}"/>
          </ac:spMkLst>
        </pc:spChg>
        <pc:spChg chg="add">
          <ac:chgData name="Patricia Trujillo" userId="51e03ce38daa301b" providerId="LiveId" clId="{AD3790C6-EF2A-4B97-8F23-20A626949FD0}" dt="2024-05-04T17:55:20.637" v="3"/>
          <ac:spMkLst>
            <pc:docMk/>
            <pc:sldMk cId="4057062157" sldId="261"/>
            <ac:spMk id="7" creationId="{441D5DB6-60B7-6BAA-B852-48B564D09CC1}"/>
          </ac:spMkLst>
        </pc:spChg>
        <pc:spChg chg="mod">
          <ac:chgData name="Patricia Trujillo" userId="51e03ce38daa301b" providerId="LiveId" clId="{AD3790C6-EF2A-4B97-8F23-20A626949FD0}" dt="2024-05-04T17:56:52.690" v="42" actId="20577"/>
          <ac:spMkLst>
            <pc:docMk/>
            <pc:sldMk cId="4057062157" sldId="261"/>
            <ac:spMk id="12" creationId="{0DFEDD0C-0C0C-D261-5CBF-4016566B23C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7ECF5-26FE-473E-9351-537AEE35A8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A50A6E3-3AC7-4B70-B14F-8CC713E41CE3}">
      <dgm:prSet phldrT="[Text]"/>
      <dgm:spPr/>
      <dgm:t>
        <a:bodyPr/>
        <a:lstStyle/>
        <a:p>
          <a:r>
            <a:rPr lang="en-US" dirty="0"/>
            <a:t>According to a survey from 2022, 46% of U.S. consumers are concerned about the limited availability of public charging stations for EV.</a:t>
          </a:r>
        </a:p>
      </dgm:t>
    </dgm:pt>
    <dgm:pt modelId="{509D7483-A87B-42ED-9A2B-4A07A243624A}" type="parTrans" cxnId="{A660E2CE-9DCD-48A0-B9CA-87CB3D304E75}">
      <dgm:prSet/>
      <dgm:spPr/>
      <dgm:t>
        <a:bodyPr/>
        <a:lstStyle/>
        <a:p>
          <a:endParaRPr lang="en-US"/>
        </a:p>
      </dgm:t>
    </dgm:pt>
    <dgm:pt modelId="{7717240A-46FE-4066-A8F3-73EBF2A57C9C}" type="sibTrans" cxnId="{A660E2CE-9DCD-48A0-B9CA-87CB3D304E75}">
      <dgm:prSet/>
      <dgm:spPr/>
      <dgm:t>
        <a:bodyPr/>
        <a:lstStyle/>
        <a:p>
          <a:endParaRPr lang="en-US"/>
        </a:p>
      </dgm:t>
    </dgm:pt>
    <dgm:pt modelId="{40CF4070-0D00-40ED-B709-FD4CF2A428E8}">
      <dgm:prSet phldrT="[Text]"/>
      <dgm:spPr/>
      <dgm:t>
        <a:bodyPr/>
        <a:lstStyle/>
        <a:p>
          <a:r>
            <a:rPr lang="en-US" dirty="0"/>
            <a:t>European countries are preparing to ban the sales of new gas-powered vehicles by 2035.</a:t>
          </a:r>
        </a:p>
      </dgm:t>
    </dgm:pt>
    <dgm:pt modelId="{BFB89317-2F18-4CD7-A368-2458F1BB353E}" type="parTrans" cxnId="{629B2DBC-7EF2-4DB6-A59E-02A01D43F986}">
      <dgm:prSet/>
      <dgm:spPr/>
      <dgm:t>
        <a:bodyPr/>
        <a:lstStyle/>
        <a:p>
          <a:endParaRPr lang="en-US"/>
        </a:p>
      </dgm:t>
    </dgm:pt>
    <dgm:pt modelId="{BF3900DE-3BD7-43A4-848C-51DC458DF8C1}" type="sibTrans" cxnId="{629B2DBC-7EF2-4DB6-A59E-02A01D43F986}">
      <dgm:prSet/>
      <dgm:spPr/>
      <dgm:t>
        <a:bodyPr/>
        <a:lstStyle/>
        <a:p>
          <a:endParaRPr lang="en-US"/>
        </a:p>
      </dgm:t>
    </dgm:pt>
    <dgm:pt modelId="{0B65C5FC-45C9-4CA3-B492-74C20972006E}">
      <dgm:prSet phldrT="[Text]"/>
      <dgm:spPr/>
      <dgm:t>
        <a:bodyPr/>
        <a:lstStyle/>
        <a:p>
          <a:r>
            <a:rPr lang="en-US" dirty="0"/>
            <a:t>Using Linear Regression and/or Time Series Forecasting, consumers could make data driven decisions.</a:t>
          </a:r>
        </a:p>
      </dgm:t>
    </dgm:pt>
    <dgm:pt modelId="{B456C75E-EA45-4B2D-9A6B-1C17F74DE3F2}" type="parTrans" cxnId="{5DAC9250-3672-403A-AE6D-579DF28352E6}">
      <dgm:prSet/>
      <dgm:spPr/>
      <dgm:t>
        <a:bodyPr/>
        <a:lstStyle/>
        <a:p>
          <a:endParaRPr lang="en-US"/>
        </a:p>
      </dgm:t>
    </dgm:pt>
    <dgm:pt modelId="{3F09B54B-11B3-4D35-B79E-2A43ACC84C9E}" type="sibTrans" cxnId="{5DAC9250-3672-403A-AE6D-579DF28352E6}">
      <dgm:prSet/>
      <dgm:spPr/>
      <dgm:t>
        <a:bodyPr/>
        <a:lstStyle/>
        <a:p>
          <a:endParaRPr lang="en-US"/>
        </a:p>
      </dgm:t>
    </dgm:pt>
    <dgm:pt modelId="{5AC14BF8-8CEA-4299-B9DE-85A39E3FECBF}" type="pres">
      <dgm:prSet presAssocID="{8457ECF5-26FE-473E-9351-537AEE35A89F}" presName="Name0" presStyleCnt="0">
        <dgm:presLayoutVars>
          <dgm:chMax val="7"/>
          <dgm:chPref val="7"/>
          <dgm:dir/>
        </dgm:presLayoutVars>
      </dgm:prSet>
      <dgm:spPr/>
    </dgm:pt>
    <dgm:pt modelId="{2C43B052-F998-4387-9C3A-84AF46EC4CA9}" type="pres">
      <dgm:prSet presAssocID="{8457ECF5-26FE-473E-9351-537AEE35A89F}" presName="Name1" presStyleCnt="0"/>
      <dgm:spPr/>
    </dgm:pt>
    <dgm:pt modelId="{BAB5D436-D4CE-4106-BBB2-661FAB559C27}" type="pres">
      <dgm:prSet presAssocID="{8457ECF5-26FE-473E-9351-537AEE35A89F}" presName="cycle" presStyleCnt="0"/>
      <dgm:spPr/>
    </dgm:pt>
    <dgm:pt modelId="{9F4C256E-CBDD-4225-B69B-956E87A1A953}" type="pres">
      <dgm:prSet presAssocID="{8457ECF5-26FE-473E-9351-537AEE35A89F}" presName="srcNode" presStyleLbl="node1" presStyleIdx="0" presStyleCnt="3"/>
      <dgm:spPr/>
    </dgm:pt>
    <dgm:pt modelId="{F37A296E-2A74-415C-B5DB-CB778DAC5828}" type="pres">
      <dgm:prSet presAssocID="{8457ECF5-26FE-473E-9351-537AEE35A89F}" presName="conn" presStyleLbl="parChTrans1D2" presStyleIdx="0" presStyleCnt="1"/>
      <dgm:spPr/>
    </dgm:pt>
    <dgm:pt modelId="{40241010-C9BE-438D-8A80-88B104FCAC9A}" type="pres">
      <dgm:prSet presAssocID="{8457ECF5-26FE-473E-9351-537AEE35A89F}" presName="extraNode" presStyleLbl="node1" presStyleIdx="0" presStyleCnt="3"/>
      <dgm:spPr/>
    </dgm:pt>
    <dgm:pt modelId="{7F26A300-042F-405A-B52F-6C0F54C98B5E}" type="pres">
      <dgm:prSet presAssocID="{8457ECF5-26FE-473E-9351-537AEE35A89F}" presName="dstNode" presStyleLbl="node1" presStyleIdx="0" presStyleCnt="3"/>
      <dgm:spPr/>
    </dgm:pt>
    <dgm:pt modelId="{AF4F3742-480C-47EF-8E1F-C3814D9600EA}" type="pres">
      <dgm:prSet presAssocID="{0A50A6E3-3AC7-4B70-B14F-8CC713E41CE3}" presName="text_1" presStyleLbl="node1" presStyleIdx="0" presStyleCnt="3">
        <dgm:presLayoutVars>
          <dgm:bulletEnabled val="1"/>
        </dgm:presLayoutVars>
      </dgm:prSet>
      <dgm:spPr/>
    </dgm:pt>
    <dgm:pt modelId="{77A51B56-87B9-46D4-951A-1EF4326B455B}" type="pres">
      <dgm:prSet presAssocID="{0A50A6E3-3AC7-4B70-B14F-8CC713E41CE3}" presName="accent_1" presStyleCnt="0"/>
      <dgm:spPr/>
    </dgm:pt>
    <dgm:pt modelId="{4993E11D-D225-4747-BC1A-86CBBF65BF52}" type="pres">
      <dgm:prSet presAssocID="{0A50A6E3-3AC7-4B70-B14F-8CC713E41CE3}" presName="accentRepeatNode" presStyleLbl="solidFgAcc1" presStyleIdx="0" presStyleCnt="3"/>
      <dgm:spPr/>
    </dgm:pt>
    <dgm:pt modelId="{C3B3EECA-BEDA-41A8-923A-715E97C6F111}" type="pres">
      <dgm:prSet presAssocID="{40CF4070-0D00-40ED-B709-FD4CF2A428E8}" presName="text_2" presStyleLbl="node1" presStyleIdx="1" presStyleCnt="3">
        <dgm:presLayoutVars>
          <dgm:bulletEnabled val="1"/>
        </dgm:presLayoutVars>
      </dgm:prSet>
      <dgm:spPr/>
    </dgm:pt>
    <dgm:pt modelId="{1AA071AD-9E55-46E6-AC92-CC5D958E19CC}" type="pres">
      <dgm:prSet presAssocID="{40CF4070-0D00-40ED-B709-FD4CF2A428E8}" presName="accent_2" presStyleCnt="0"/>
      <dgm:spPr/>
    </dgm:pt>
    <dgm:pt modelId="{EAFBEEC6-B5F8-46A7-B233-00FF69B5C3BE}" type="pres">
      <dgm:prSet presAssocID="{40CF4070-0D00-40ED-B709-FD4CF2A428E8}" presName="accentRepeatNode" presStyleLbl="solidFgAcc1" presStyleIdx="1" presStyleCnt="3"/>
      <dgm:spPr/>
    </dgm:pt>
    <dgm:pt modelId="{0FA568AC-9B30-459A-AF7F-A49BB82A1217}" type="pres">
      <dgm:prSet presAssocID="{0B65C5FC-45C9-4CA3-B492-74C20972006E}" presName="text_3" presStyleLbl="node1" presStyleIdx="2" presStyleCnt="3">
        <dgm:presLayoutVars>
          <dgm:bulletEnabled val="1"/>
        </dgm:presLayoutVars>
      </dgm:prSet>
      <dgm:spPr/>
    </dgm:pt>
    <dgm:pt modelId="{64A82872-EBDE-455E-A85E-38CC0A7F089B}" type="pres">
      <dgm:prSet presAssocID="{0B65C5FC-45C9-4CA3-B492-74C20972006E}" presName="accent_3" presStyleCnt="0"/>
      <dgm:spPr/>
    </dgm:pt>
    <dgm:pt modelId="{EACC9251-988F-4AF7-8000-14EBE46E16E1}" type="pres">
      <dgm:prSet presAssocID="{0B65C5FC-45C9-4CA3-B492-74C20972006E}" presName="accentRepeatNode" presStyleLbl="solidFgAcc1" presStyleIdx="2" presStyleCnt="3"/>
      <dgm:spPr/>
    </dgm:pt>
  </dgm:ptLst>
  <dgm:cxnLst>
    <dgm:cxn modelId="{E92F6B68-6411-47DE-AAFB-7EB64A6F0B0C}" type="presOf" srcId="{7717240A-46FE-4066-A8F3-73EBF2A57C9C}" destId="{F37A296E-2A74-415C-B5DB-CB778DAC5828}" srcOrd="0" destOrd="0" presId="urn:microsoft.com/office/officeart/2008/layout/VerticalCurvedList"/>
    <dgm:cxn modelId="{AAA8E24F-8FAB-47F1-95F3-42328CE177CF}" type="presOf" srcId="{40CF4070-0D00-40ED-B709-FD4CF2A428E8}" destId="{C3B3EECA-BEDA-41A8-923A-715E97C6F111}" srcOrd="0" destOrd="0" presId="urn:microsoft.com/office/officeart/2008/layout/VerticalCurvedList"/>
    <dgm:cxn modelId="{5DAC9250-3672-403A-AE6D-579DF28352E6}" srcId="{8457ECF5-26FE-473E-9351-537AEE35A89F}" destId="{0B65C5FC-45C9-4CA3-B492-74C20972006E}" srcOrd="2" destOrd="0" parTransId="{B456C75E-EA45-4B2D-9A6B-1C17F74DE3F2}" sibTransId="{3F09B54B-11B3-4D35-B79E-2A43ACC84C9E}"/>
    <dgm:cxn modelId="{C4784488-0E05-43F4-89B2-CC57EE20582F}" type="presOf" srcId="{0B65C5FC-45C9-4CA3-B492-74C20972006E}" destId="{0FA568AC-9B30-459A-AF7F-A49BB82A1217}" srcOrd="0" destOrd="0" presId="urn:microsoft.com/office/officeart/2008/layout/VerticalCurvedList"/>
    <dgm:cxn modelId="{3D724DB2-B721-442B-A17D-E47E6DC422F9}" type="presOf" srcId="{8457ECF5-26FE-473E-9351-537AEE35A89F}" destId="{5AC14BF8-8CEA-4299-B9DE-85A39E3FECBF}" srcOrd="0" destOrd="0" presId="urn:microsoft.com/office/officeart/2008/layout/VerticalCurvedList"/>
    <dgm:cxn modelId="{629B2DBC-7EF2-4DB6-A59E-02A01D43F986}" srcId="{8457ECF5-26FE-473E-9351-537AEE35A89F}" destId="{40CF4070-0D00-40ED-B709-FD4CF2A428E8}" srcOrd="1" destOrd="0" parTransId="{BFB89317-2F18-4CD7-A368-2458F1BB353E}" sibTransId="{BF3900DE-3BD7-43A4-848C-51DC458DF8C1}"/>
    <dgm:cxn modelId="{A660E2CE-9DCD-48A0-B9CA-87CB3D304E75}" srcId="{8457ECF5-26FE-473E-9351-537AEE35A89F}" destId="{0A50A6E3-3AC7-4B70-B14F-8CC713E41CE3}" srcOrd="0" destOrd="0" parTransId="{509D7483-A87B-42ED-9A2B-4A07A243624A}" sibTransId="{7717240A-46FE-4066-A8F3-73EBF2A57C9C}"/>
    <dgm:cxn modelId="{28BECDF5-609E-404D-9B0E-F654ADB04A0F}" type="presOf" srcId="{0A50A6E3-3AC7-4B70-B14F-8CC713E41CE3}" destId="{AF4F3742-480C-47EF-8E1F-C3814D9600EA}" srcOrd="0" destOrd="0" presId="urn:microsoft.com/office/officeart/2008/layout/VerticalCurvedList"/>
    <dgm:cxn modelId="{CFD6DEC9-7A47-4D16-A164-1E9C76916423}" type="presParOf" srcId="{5AC14BF8-8CEA-4299-B9DE-85A39E3FECBF}" destId="{2C43B052-F998-4387-9C3A-84AF46EC4CA9}" srcOrd="0" destOrd="0" presId="urn:microsoft.com/office/officeart/2008/layout/VerticalCurvedList"/>
    <dgm:cxn modelId="{ACAD4987-3FE7-4175-BEE9-A297554CABD9}" type="presParOf" srcId="{2C43B052-F998-4387-9C3A-84AF46EC4CA9}" destId="{BAB5D436-D4CE-4106-BBB2-661FAB559C27}" srcOrd="0" destOrd="0" presId="urn:microsoft.com/office/officeart/2008/layout/VerticalCurvedList"/>
    <dgm:cxn modelId="{6E621AA5-7341-4E36-85FB-AE298CE23B8D}" type="presParOf" srcId="{BAB5D436-D4CE-4106-BBB2-661FAB559C27}" destId="{9F4C256E-CBDD-4225-B69B-956E87A1A953}" srcOrd="0" destOrd="0" presId="urn:microsoft.com/office/officeart/2008/layout/VerticalCurvedList"/>
    <dgm:cxn modelId="{16331BAC-04D4-45A8-B387-3A1BE70E69C0}" type="presParOf" srcId="{BAB5D436-D4CE-4106-BBB2-661FAB559C27}" destId="{F37A296E-2A74-415C-B5DB-CB778DAC5828}" srcOrd="1" destOrd="0" presId="urn:microsoft.com/office/officeart/2008/layout/VerticalCurvedList"/>
    <dgm:cxn modelId="{0DF5104E-7431-498A-88A2-61AFA69B0684}" type="presParOf" srcId="{BAB5D436-D4CE-4106-BBB2-661FAB559C27}" destId="{40241010-C9BE-438D-8A80-88B104FCAC9A}" srcOrd="2" destOrd="0" presId="urn:microsoft.com/office/officeart/2008/layout/VerticalCurvedList"/>
    <dgm:cxn modelId="{2774ACA5-01D7-4E56-A175-8A92E2C39CD3}" type="presParOf" srcId="{BAB5D436-D4CE-4106-BBB2-661FAB559C27}" destId="{7F26A300-042F-405A-B52F-6C0F54C98B5E}" srcOrd="3" destOrd="0" presId="urn:microsoft.com/office/officeart/2008/layout/VerticalCurvedList"/>
    <dgm:cxn modelId="{EF33F25F-9783-45E1-BF6E-D72D7D0628BB}" type="presParOf" srcId="{2C43B052-F998-4387-9C3A-84AF46EC4CA9}" destId="{AF4F3742-480C-47EF-8E1F-C3814D9600EA}" srcOrd="1" destOrd="0" presId="urn:microsoft.com/office/officeart/2008/layout/VerticalCurvedList"/>
    <dgm:cxn modelId="{CC092308-061F-47DB-8A72-BAE834D8370B}" type="presParOf" srcId="{2C43B052-F998-4387-9C3A-84AF46EC4CA9}" destId="{77A51B56-87B9-46D4-951A-1EF4326B455B}" srcOrd="2" destOrd="0" presId="urn:microsoft.com/office/officeart/2008/layout/VerticalCurvedList"/>
    <dgm:cxn modelId="{C327F998-8400-46A2-BECA-F813E01E9611}" type="presParOf" srcId="{77A51B56-87B9-46D4-951A-1EF4326B455B}" destId="{4993E11D-D225-4747-BC1A-86CBBF65BF52}" srcOrd="0" destOrd="0" presId="urn:microsoft.com/office/officeart/2008/layout/VerticalCurvedList"/>
    <dgm:cxn modelId="{68E7458E-1DB7-4798-B099-9CA592BDB8C9}" type="presParOf" srcId="{2C43B052-F998-4387-9C3A-84AF46EC4CA9}" destId="{C3B3EECA-BEDA-41A8-923A-715E97C6F111}" srcOrd="3" destOrd="0" presId="urn:microsoft.com/office/officeart/2008/layout/VerticalCurvedList"/>
    <dgm:cxn modelId="{509C596F-F087-4542-A882-C51618844905}" type="presParOf" srcId="{2C43B052-F998-4387-9C3A-84AF46EC4CA9}" destId="{1AA071AD-9E55-46E6-AC92-CC5D958E19CC}" srcOrd="4" destOrd="0" presId="urn:microsoft.com/office/officeart/2008/layout/VerticalCurvedList"/>
    <dgm:cxn modelId="{5C3532D3-EDDF-424B-BB33-5546D401BE20}" type="presParOf" srcId="{1AA071AD-9E55-46E6-AC92-CC5D958E19CC}" destId="{EAFBEEC6-B5F8-46A7-B233-00FF69B5C3BE}" srcOrd="0" destOrd="0" presId="urn:microsoft.com/office/officeart/2008/layout/VerticalCurvedList"/>
    <dgm:cxn modelId="{686268EA-226D-47B7-AC54-574DA885EF17}" type="presParOf" srcId="{2C43B052-F998-4387-9C3A-84AF46EC4CA9}" destId="{0FA568AC-9B30-459A-AF7F-A49BB82A1217}" srcOrd="5" destOrd="0" presId="urn:microsoft.com/office/officeart/2008/layout/VerticalCurvedList"/>
    <dgm:cxn modelId="{2390F698-2ABF-47EB-A0FC-7090C659ECA0}" type="presParOf" srcId="{2C43B052-F998-4387-9C3A-84AF46EC4CA9}" destId="{64A82872-EBDE-455E-A85E-38CC0A7F089B}" srcOrd="6" destOrd="0" presId="urn:microsoft.com/office/officeart/2008/layout/VerticalCurvedList"/>
    <dgm:cxn modelId="{A5433787-D1A5-4B52-89AA-A7B4881A92CC}" type="presParOf" srcId="{64A82872-EBDE-455E-A85E-38CC0A7F089B}" destId="{EACC9251-988F-4AF7-8000-14EBE46E16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58F1B-03CD-46A0-8D22-DC0F681FBA5F}" type="doc">
      <dgm:prSet loTypeId="urn:microsoft.com/office/officeart/2005/8/layout/vLis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233B309-CC97-4E87-B0F2-AFACBEBAEB0B}">
      <dgm:prSet phldrT="[Text]" custT="1"/>
      <dgm:spPr/>
      <dgm:t>
        <a:bodyPr/>
        <a:lstStyle/>
        <a:p>
          <a:r>
            <a:rPr lang="en-US" sz="2000" dirty="0"/>
            <a:t>www.data.gov</a:t>
          </a:r>
        </a:p>
      </dgm:t>
    </dgm:pt>
    <dgm:pt modelId="{258E1C20-335E-4696-9185-585558F760AE}" type="parTrans" cxnId="{EEEDEF63-FF39-4CF7-9209-210DE523E3AC}">
      <dgm:prSet/>
      <dgm:spPr/>
      <dgm:t>
        <a:bodyPr/>
        <a:lstStyle/>
        <a:p>
          <a:endParaRPr lang="en-US"/>
        </a:p>
      </dgm:t>
    </dgm:pt>
    <dgm:pt modelId="{5D62A8EB-956F-4E38-9D8B-4E008B22D2B5}" type="sibTrans" cxnId="{EEEDEF63-FF39-4CF7-9209-210DE523E3AC}">
      <dgm:prSet/>
      <dgm:spPr/>
      <dgm:t>
        <a:bodyPr/>
        <a:lstStyle/>
        <a:p>
          <a:endParaRPr lang="en-US"/>
        </a:p>
      </dgm:t>
    </dgm:pt>
    <dgm:pt modelId="{3CA343B0-B120-4C12-892D-D8B78F489BF0}">
      <dgm:prSet phldrT="[Text]" custT="1"/>
      <dgm:spPr/>
      <dgm:t>
        <a:bodyPr/>
        <a:lstStyle/>
        <a:p>
          <a:r>
            <a:rPr lang="en" sz="2000" dirty="0"/>
            <a:t>Original dataframe shape (56800, 65)</a:t>
          </a:r>
          <a:endParaRPr lang="en-US" sz="2000" dirty="0"/>
        </a:p>
      </dgm:t>
    </dgm:pt>
    <dgm:pt modelId="{4FEC8F32-49BC-40D5-B4AD-3CA4B9C1D0C8}" type="parTrans" cxnId="{DC7FF653-77B4-4846-A2E1-486B7406669D}">
      <dgm:prSet/>
      <dgm:spPr/>
      <dgm:t>
        <a:bodyPr/>
        <a:lstStyle/>
        <a:p>
          <a:endParaRPr lang="en-US"/>
        </a:p>
      </dgm:t>
    </dgm:pt>
    <dgm:pt modelId="{15BED4B9-8E53-441F-810F-03312100EC51}" type="sibTrans" cxnId="{DC7FF653-77B4-4846-A2E1-486B7406669D}">
      <dgm:prSet/>
      <dgm:spPr/>
      <dgm:t>
        <a:bodyPr/>
        <a:lstStyle/>
        <a:p>
          <a:endParaRPr lang="en-US"/>
        </a:p>
      </dgm:t>
    </dgm:pt>
    <dgm:pt modelId="{E518AF58-1DE2-4FD5-8892-2161896248D7}">
      <dgm:prSet phldrT="[Text]" custT="1"/>
      <dgm:spPr/>
      <dgm:t>
        <a:bodyPr/>
        <a:lstStyle/>
        <a:p>
          <a:r>
            <a:rPr lang="en-US" sz="2000" dirty="0"/>
            <a:t>Modeling dataframe shape </a:t>
          </a:r>
          <a:r>
            <a:rPr lang="en" sz="2000" dirty="0"/>
            <a:t>(316, 1)</a:t>
          </a:r>
          <a:endParaRPr lang="en-US" sz="2000" dirty="0"/>
        </a:p>
      </dgm:t>
    </dgm:pt>
    <dgm:pt modelId="{C585FEA6-81E0-4403-A9DB-4403D10F4E18}" type="parTrans" cxnId="{5F83CEAC-5E09-43AD-B794-1934991582EE}">
      <dgm:prSet/>
      <dgm:spPr/>
      <dgm:t>
        <a:bodyPr/>
        <a:lstStyle/>
        <a:p>
          <a:endParaRPr lang="en-US"/>
        </a:p>
      </dgm:t>
    </dgm:pt>
    <dgm:pt modelId="{2AC1A2F1-EDB1-4F2C-BDDC-1E1CDFD70402}" type="sibTrans" cxnId="{5F83CEAC-5E09-43AD-B794-1934991582EE}">
      <dgm:prSet/>
      <dgm:spPr/>
      <dgm:t>
        <a:bodyPr/>
        <a:lstStyle/>
        <a:p>
          <a:endParaRPr lang="en-US"/>
        </a:p>
      </dgm:t>
    </dgm:pt>
    <dgm:pt modelId="{C37C900D-FBAA-4311-A5B2-F569D95C0983}">
      <dgm:prSet custT="1"/>
      <dgm:spPr/>
      <dgm:t>
        <a:bodyPr/>
        <a:lstStyle/>
        <a:p>
          <a:r>
            <a:rPr lang="en-US" sz="1950" dirty="0"/>
            <a:t>Published by the National Renewable Energy Laboratory on July 31st, 2021.</a:t>
          </a:r>
        </a:p>
      </dgm:t>
    </dgm:pt>
    <dgm:pt modelId="{EF31F22A-C2A4-4027-9D92-8612A6F01663}" type="parTrans" cxnId="{66D975F4-8952-4B92-A443-51606E6203A3}">
      <dgm:prSet/>
      <dgm:spPr/>
      <dgm:t>
        <a:bodyPr/>
        <a:lstStyle/>
        <a:p>
          <a:endParaRPr lang="en-US"/>
        </a:p>
      </dgm:t>
    </dgm:pt>
    <dgm:pt modelId="{2DF7B0BB-928A-4756-92F0-2BF15802D609}" type="sibTrans" cxnId="{66D975F4-8952-4B92-A443-51606E6203A3}">
      <dgm:prSet/>
      <dgm:spPr/>
      <dgm:t>
        <a:bodyPr/>
        <a:lstStyle/>
        <a:p>
          <a:endParaRPr lang="en-US"/>
        </a:p>
      </dgm:t>
    </dgm:pt>
    <dgm:pt modelId="{13118650-9D70-4CAB-BADC-9803A98204A0}" type="pres">
      <dgm:prSet presAssocID="{F2358F1B-03CD-46A0-8D22-DC0F681FBA5F}" presName="linearFlow" presStyleCnt="0">
        <dgm:presLayoutVars>
          <dgm:dir/>
          <dgm:resizeHandles val="exact"/>
        </dgm:presLayoutVars>
      </dgm:prSet>
      <dgm:spPr/>
    </dgm:pt>
    <dgm:pt modelId="{A8313D99-F80F-4746-88B9-9B4F590B9A69}" type="pres">
      <dgm:prSet presAssocID="{A233B309-CC97-4E87-B0F2-AFACBEBAEB0B}" presName="composite" presStyleCnt="0"/>
      <dgm:spPr/>
    </dgm:pt>
    <dgm:pt modelId="{708A8C6B-ABD7-479E-9AA8-03855AE542D2}" type="pres">
      <dgm:prSet presAssocID="{A233B309-CC97-4E87-B0F2-AFACBEBAEB0B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760440-00FB-46C5-88B0-140F75062898}" type="pres">
      <dgm:prSet presAssocID="{A233B309-CC97-4E87-B0F2-AFACBEBAEB0B}" presName="txShp" presStyleLbl="node1" presStyleIdx="0" presStyleCnt="4">
        <dgm:presLayoutVars>
          <dgm:bulletEnabled val="1"/>
        </dgm:presLayoutVars>
      </dgm:prSet>
      <dgm:spPr/>
    </dgm:pt>
    <dgm:pt modelId="{3ED056F2-2164-453F-AC42-4AF7796AC7BE}" type="pres">
      <dgm:prSet presAssocID="{5D62A8EB-956F-4E38-9D8B-4E008B22D2B5}" presName="spacing" presStyleCnt="0"/>
      <dgm:spPr/>
    </dgm:pt>
    <dgm:pt modelId="{74CE2B8D-3E4C-47BA-A575-E84B7D18298F}" type="pres">
      <dgm:prSet presAssocID="{C37C900D-FBAA-4311-A5B2-F569D95C0983}" presName="composite" presStyleCnt="0"/>
      <dgm:spPr/>
    </dgm:pt>
    <dgm:pt modelId="{67AC93F4-915B-4A62-A9A3-F044944DCA56}" type="pres">
      <dgm:prSet presAssocID="{C37C900D-FBAA-4311-A5B2-F569D95C0983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18360F-3AB0-41A3-9F42-5C66F9446419}" type="pres">
      <dgm:prSet presAssocID="{C37C900D-FBAA-4311-A5B2-F569D95C0983}" presName="txShp" presStyleLbl="node1" presStyleIdx="1" presStyleCnt="4">
        <dgm:presLayoutVars>
          <dgm:bulletEnabled val="1"/>
        </dgm:presLayoutVars>
      </dgm:prSet>
      <dgm:spPr/>
    </dgm:pt>
    <dgm:pt modelId="{08EF8D5C-AA8D-4C84-9143-99DD0EC6C82E}" type="pres">
      <dgm:prSet presAssocID="{2DF7B0BB-928A-4756-92F0-2BF15802D609}" presName="spacing" presStyleCnt="0"/>
      <dgm:spPr/>
    </dgm:pt>
    <dgm:pt modelId="{8505EC54-A72F-4AC6-A825-2EB5BFCF4001}" type="pres">
      <dgm:prSet presAssocID="{3CA343B0-B120-4C12-892D-D8B78F489BF0}" presName="composite" presStyleCnt="0"/>
      <dgm:spPr/>
    </dgm:pt>
    <dgm:pt modelId="{C135F10D-9F41-43C7-94F7-6459FE585BF5}" type="pres">
      <dgm:prSet presAssocID="{3CA343B0-B120-4C12-892D-D8B78F489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C23E4E1-5304-49C5-9105-6664B91A353C}" type="pres">
      <dgm:prSet presAssocID="{3CA343B0-B120-4C12-892D-D8B78F489BF0}" presName="txShp" presStyleLbl="node1" presStyleIdx="2" presStyleCnt="4">
        <dgm:presLayoutVars>
          <dgm:bulletEnabled val="1"/>
        </dgm:presLayoutVars>
      </dgm:prSet>
      <dgm:spPr/>
    </dgm:pt>
    <dgm:pt modelId="{0A96E4A3-3671-4BD2-8BFD-0CE57D12BCF6}" type="pres">
      <dgm:prSet presAssocID="{15BED4B9-8E53-441F-810F-03312100EC51}" presName="spacing" presStyleCnt="0"/>
      <dgm:spPr/>
    </dgm:pt>
    <dgm:pt modelId="{23F4E051-5F78-43A6-9B90-FDF719B16196}" type="pres">
      <dgm:prSet presAssocID="{E518AF58-1DE2-4FD5-8892-2161896248D7}" presName="composite" presStyleCnt="0"/>
      <dgm:spPr/>
    </dgm:pt>
    <dgm:pt modelId="{4658DC8F-5640-4F77-8D23-7B1E714D8313}" type="pres">
      <dgm:prSet presAssocID="{E518AF58-1DE2-4FD5-8892-2161896248D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89755A-FB50-417F-8022-A32778BC74EB}" type="pres">
      <dgm:prSet presAssocID="{E518AF58-1DE2-4FD5-8892-2161896248D7}" presName="txShp" presStyleLbl="node1" presStyleIdx="3" presStyleCnt="4">
        <dgm:presLayoutVars>
          <dgm:bulletEnabled val="1"/>
        </dgm:presLayoutVars>
      </dgm:prSet>
      <dgm:spPr/>
    </dgm:pt>
  </dgm:ptLst>
  <dgm:cxnLst>
    <dgm:cxn modelId="{D707FD37-337D-4B31-9937-DF89E8887716}" type="presOf" srcId="{F2358F1B-03CD-46A0-8D22-DC0F681FBA5F}" destId="{13118650-9D70-4CAB-BADC-9803A98204A0}" srcOrd="0" destOrd="0" presId="urn:microsoft.com/office/officeart/2005/8/layout/vList3"/>
    <dgm:cxn modelId="{EEEDEF63-FF39-4CF7-9209-210DE523E3AC}" srcId="{F2358F1B-03CD-46A0-8D22-DC0F681FBA5F}" destId="{A233B309-CC97-4E87-B0F2-AFACBEBAEB0B}" srcOrd="0" destOrd="0" parTransId="{258E1C20-335E-4696-9185-585558F760AE}" sibTransId="{5D62A8EB-956F-4E38-9D8B-4E008B22D2B5}"/>
    <dgm:cxn modelId="{A2ED2C72-864D-4913-B461-D8766FC33747}" type="presOf" srcId="{C37C900D-FBAA-4311-A5B2-F569D95C0983}" destId="{8418360F-3AB0-41A3-9F42-5C66F9446419}" srcOrd="0" destOrd="0" presId="urn:microsoft.com/office/officeart/2005/8/layout/vList3"/>
    <dgm:cxn modelId="{DC7FF653-77B4-4846-A2E1-486B7406669D}" srcId="{F2358F1B-03CD-46A0-8D22-DC0F681FBA5F}" destId="{3CA343B0-B120-4C12-892D-D8B78F489BF0}" srcOrd="2" destOrd="0" parTransId="{4FEC8F32-49BC-40D5-B4AD-3CA4B9C1D0C8}" sibTransId="{15BED4B9-8E53-441F-810F-03312100EC51}"/>
    <dgm:cxn modelId="{E6666858-F501-4C26-BC5A-71AF5A3651E7}" type="presOf" srcId="{A233B309-CC97-4E87-B0F2-AFACBEBAEB0B}" destId="{D2760440-00FB-46C5-88B0-140F75062898}" srcOrd="0" destOrd="0" presId="urn:microsoft.com/office/officeart/2005/8/layout/vList3"/>
    <dgm:cxn modelId="{5F433B7A-B1F5-4674-9B80-568EA358E2B3}" type="presOf" srcId="{3CA343B0-B120-4C12-892D-D8B78F489BF0}" destId="{DC23E4E1-5304-49C5-9105-6664B91A353C}" srcOrd="0" destOrd="0" presId="urn:microsoft.com/office/officeart/2005/8/layout/vList3"/>
    <dgm:cxn modelId="{5F83CEAC-5E09-43AD-B794-1934991582EE}" srcId="{F2358F1B-03CD-46A0-8D22-DC0F681FBA5F}" destId="{E518AF58-1DE2-4FD5-8892-2161896248D7}" srcOrd="3" destOrd="0" parTransId="{C585FEA6-81E0-4403-A9DB-4403D10F4E18}" sibTransId="{2AC1A2F1-EDB1-4F2C-BDDC-1E1CDFD70402}"/>
    <dgm:cxn modelId="{0FD297E8-A2D6-4F03-A7E2-45846FFCACC1}" type="presOf" srcId="{E518AF58-1DE2-4FD5-8892-2161896248D7}" destId="{5B89755A-FB50-417F-8022-A32778BC74EB}" srcOrd="0" destOrd="0" presId="urn:microsoft.com/office/officeart/2005/8/layout/vList3"/>
    <dgm:cxn modelId="{66D975F4-8952-4B92-A443-51606E6203A3}" srcId="{F2358F1B-03CD-46A0-8D22-DC0F681FBA5F}" destId="{C37C900D-FBAA-4311-A5B2-F569D95C0983}" srcOrd="1" destOrd="0" parTransId="{EF31F22A-C2A4-4027-9D92-8612A6F01663}" sibTransId="{2DF7B0BB-928A-4756-92F0-2BF15802D609}"/>
    <dgm:cxn modelId="{E8BF7CAC-7269-4F21-B611-10CC8AF44942}" type="presParOf" srcId="{13118650-9D70-4CAB-BADC-9803A98204A0}" destId="{A8313D99-F80F-4746-88B9-9B4F590B9A69}" srcOrd="0" destOrd="0" presId="urn:microsoft.com/office/officeart/2005/8/layout/vList3"/>
    <dgm:cxn modelId="{02DCF096-7FD8-41BA-8A82-1F65A2BA52BB}" type="presParOf" srcId="{A8313D99-F80F-4746-88B9-9B4F590B9A69}" destId="{708A8C6B-ABD7-479E-9AA8-03855AE542D2}" srcOrd="0" destOrd="0" presId="urn:microsoft.com/office/officeart/2005/8/layout/vList3"/>
    <dgm:cxn modelId="{4F748335-0871-4674-839E-8614BF39B8B6}" type="presParOf" srcId="{A8313D99-F80F-4746-88B9-9B4F590B9A69}" destId="{D2760440-00FB-46C5-88B0-140F75062898}" srcOrd="1" destOrd="0" presId="urn:microsoft.com/office/officeart/2005/8/layout/vList3"/>
    <dgm:cxn modelId="{C53D39BB-DF22-4121-B532-92868104473E}" type="presParOf" srcId="{13118650-9D70-4CAB-BADC-9803A98204A0}" destId="{3ED056F2-2164-453F-AC42-4AF7796AC7BE}" srcOrd="1" destOrd="0" presId="urn:microsoft.com/office/officeart/2005/8/layout/vList3"/>
    <dgm:cxn modelId="{9B7FD88B-02E9-468E-92E8-16632EB7B24C}" type="presParOf" srcId="{13118650-9D70-4CAB-BADC-9803A98204A0}" destId="{74CE2B8D-3E4C-47BA-A575-E84B7D18298F}" srcOrd="2" destOrd="0" presId="urn:microsoft.com/office/officeart/2005/8/layout/vList3"/>
    <dgm:cxn modelId="{E3EB39ED-CB0A-4DEE-9966-D1ADBB77004D}" type="presParOf" srcId="{74CE2B8D-3E4C-47BA-A575-E84B7D18298F}" destId="{67AC93F4-915B-4A62-A9A3-F044944DCA56}" srcOrd="0" destOrd="0" presId="urn:microsoft.com/office/officeart/2005/8/layout/vList3"/>
    <dgm:cxn modelId="{1864D069-6222-4FA3-9FBC-F4D9D017792B}" type="presParOf" srcId="{74CE2B8D-3E4C-47BA-A575-E84B7D18298F}" destId="{8418360F-3AB0-41A3-9F42-5C66F9446419}" srcOrd="1" destOrd="0" presId="urn:microsoft.com/office/officeart/2005/8/layout/vList3"/>
    <dgm:cxn modelId="{59401A6E-340B-4C44-9363-EC766790CF00}" type="presParOf" srcId="{13118650-9D70-4CAB-BADC-9803A98204A0}" destId="{08EF8D5C-AA8D-4C84-9143-99DD0EC6C82E}" srcOrd="3" destOrd="0" presId="urn:microsoft.com/office/officeart/2005/8/layout/vList3"/>
    <dgm:cxn modelId="{B8116E08-E680-4E6C-85E3-DFA452DA207B}" type="presParOf" srcId="{13118650-9D70-4CAB-BADC-9803A98204A0}" destId="{8505EC54-A72F-4AC6-A825-2EB5BFCF4001}" srcOrd="4" destOrd="0" presId="urn:microsoft.com/office/officeart/2005/8/layout/vList3"/>
    <dgm:cxn modelId="{52E07F16-F574-4FE0-BDB0-8B580B3E5CCF}" type="presParOf" srcId="{8505EC54-A72F-4AC6-A825-2EB5BFCF4001}" destId="{C135F10D-9F41-43C7-94F7-6459FE585BF5}" srcOrd="0" destOrd="0" presId="urn:microsoft.com/office/officeart/2005/8/layout/vList3"/>
    <dgm:cxn modelId="{67346235-5FF1-46BE-B5FE-E3B9933BC0E3}" type="presParOf" srcId="{8505EC54-A72F-4AC6-A825-2EB5BFCF4001}" destId="{DC23E4E1-5304-49C5-9105-6664B91A353C}" srcOrd="1" destOrd="0" presId="urn:microsoft.com/office/officeart/2005/8/layout/vList3"/>
    <dgm:cxn modelId="{06BE220F-4AFE-4DEC-B4AE-22CFC3D846E7}" type="presParOf" srcId="{13118650-9D70-4CAB-BADC-9803A98204A0}" destId="{0A96E4A3-3671-4BD2-8BFD-0CE57D12BCF6}" srcOrd="5" destOrd="0" presId="urn:microsoft.com/office/officeart/2005/8/layout/vList3"/>
    <dgm:cxn modelId="{847A930C-49C1-40D2-815F-074050D5B55D}" type="presParOf" srcId="{13118650-9D70-4CAB-BADC-9803A98204A0}" destId="{23F4E051-5F78-43A6-9B90-FDF719B16196}" srcOrd="6" destOrd="0" presId="urn:microsoft.com/office/officeart/2005/8/layout/vList3"/>
    <dgm:cxn modelId="{7DFE6984-28EE-4B4F-963A-9881F5897A4E}" type="presParOf" srcId="{23F4E051-5F78-43A6-9B90-FDF719B16196}" destId="{4658DC8F-5640-4F77-8D23-7B1E714D8313}" srcOrd="0" destOrd="0" presId="urn:microsoft.com/office/officeart/2005/8/layout/vList3"/>
    <dgm:cxn modelId="{ABA3FEBA-994F-4BA8-8E2A-484A5392B8A4}" type="presParOf" srcId="{23F4E051-5F78-43A6-9B90-FDF719B16196}" destId="{5B89755A-FB50-417F-8022-A32778BC74E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45AC8-F076-444A-9813-D6C234B7BA0A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B3DF6B1-CFA3-4B63-9B1D-5E3D04AA504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Findings</a:t>
          </a:r>
        </a:p>
      </dgm:t>
    </dgm:pt>
    <dgm:pt modelId="{E426E97A-3034-49AA-84A0-B9554C15B75A}" type="parTrans" cxnId="{D11E295D-6A66-4091-9A0D-3CA8244B63EF}">
      <dgm:prSet/>
      <dgm:spPr/>
      <dgm:t>
        <a:bodyPr/>
        <a:lstStyle/>
        <a:p>
          <a:endParaRPr lang="en-US"/>
        </a:p>
      </dgm:t>
    </dgm:pt>
    <dgm:pt modelId="{5B5A5863-5D7A-427C-A748-C0924E8A7899}" type="sibTrans" cxnId="{D11E295D-6A66-4091-9A0D-3CA8244B63EF}">
      <dgm:prSet/>
      <dgm:spPr/>
      <dgm:t>
        <a:bodyPr/>
        <a:lstStyle/>
        <a:p>
          <a:endParaRPr lang="en-US"/>
        </a:p>
      </dgm:t>
    </dgm:pt>
    <dgm:pt modelId="{FF4A17FB-95D5-4090-9652-22DB84E0BF1F}">
      <dgm:prSet phldrT="[Text]"/>
      <dgm:spPr/>
      <dgm:t>
        <a:bodyPr/>
        <a:lstStyle/>
        <a:p>
          <a:r>
            <a:rPr lang="en-US" dirty="0"/>
            <a:t>Charging stations infrastructure must have a yearly rate of change of ~6.5% to keep a healthy vehicles to charging stations infrastructure ratio.</a:t>
          </a:r>
        </a:p>
      </dgm:t>
    </dgm:pt>
    <dgm:pt modelId="{E7B6EC61-A7D7-471C-9DAD-B3665D2E99E7}" type="parTrans" cxnId="{259D3FFA-05B9-41FF-9ED4-95E309505014}">
      <dgm:prSet/>
      <dgm:spPr/>
      <dgm:t>
        <a:bodyPr/>
        <a:lstStyle/>
        <a:p>
          <a:endParaRPr lang="en-US"/>
        </a:p>
      </dgm:t>
    </dgm:pt>
    <dgm:pt modelId="{40085037-0501-495E-96BA-03A10A533096}" type="sibTrans" cxnId="{259D3FFA-05B9-41FF-9ED4-95E309505014}">
      <dgm:prSet/>
      <dgm:spPr/>
      <dgm:t>
        <a:bodyPr/>
        <a:lstStyle/>
        <a:p>
          <a:endParaRPr lang="en-US"/>
        </a:p>
      </dgm:t>
    </dgm:pt>
    <dgm:pt modelId="{B30D7635-9E7F-4D8B-82A6-0E7FAFF2C62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Model</a:t>
          </a:r>
        </a:p>
      </dgm:t>
    </dgm:pt>
    <dgm:pt modelId="{C646135A-41C8-4BF4-B63E-52DCAA7F58B0}" type="parTrans" cxnId="{738D7AB0-ECDE-43B9-B9C5-26E069F478CC}">
      <dgm:prSet/>
      <dgm:spPr/>
      <dgm:t>
        <a:bodyPr/>
        <a:lstStyle/>
        <a:p>
          <a:endParaRPr lang="en-US"/>
        </a:p>
      </dgm:t>
    </dgm:pt>
    <dgm:pt modelId="{516A87E5-ABA4-432F-9901-D9C65C714BD1}" type="sibTrans" cxnId="{738D7AB0-ECDE-43B9-B9C5-26E069F478CC}">
      <dgm:prSet/>
      <dgm:spPr/>
      <dgm:t>
        <a:bodyPr/>
        <a:lstStyle/>
        <a:p>
          <a:endParaRPr lang="en-US"/>
        </a:p>
      </dgm:t>
    </dgm:pt>
    <dgm:pt modelId="{17FC0B5E-3CA3-45AC-A606-F185643B9723}">
      <dgm:prSet phldrT="[Text]"/>
      <dgm:spPr/>
      <dgm:t>
        <a:bodyPr/>
        <a:lstStyle/>
        <a:p>
          <a:r>
            <a:rPr lang="en-US" dirty="0"/>
            <a:t>Linear regression slope = 25</a:t>
          </a:r>
        </a:p>
      </dgm:t>
    </dgm:pt>
    <dgm:pt modelId="{BE7DDC3F-8CBD-45C6-9CBF-D073C74294CB}" type="parTrans" cxnId="{FFDA6F61-34DB-4E6A-9A25-8856EE199EF6}">
      <dgm:prSet/>
      <dgm:spPr/>
      <dgm:t>
        <a:bodyPr/>
        <a:lstStyle/>
        <a:p>
          <a:endParaRPr lang="en-US"/>
        </a:p>
      </dgm:t>
    </dgm:pt>
    <dgm:pt modelId="{D5D4ACEE-C032-4821-A77A-52EAD878EB71}" type="sibTrans" cxnId="{FFDA6F61-34DB-4E6A-9A25-8856EE199EF6}">
      <dgm:prSet/>
      <dgm:spPr/>
      <dgm:t>
        <a:bodyPr/>
        <a:lstStyle/>
        <a:p>
          <a:endParaRPr lang="en-US"/>
        </a:p>
      </dgm:t>
    </dgm:pt>
    <dgm:pt modelId="{20BCFF95-54E8-4BC2-8B7C-60A303D0165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Conclusion</a:t>
          </a:r>
        </a:p>
      </dgm:t>
    </dgm:pt>
    <dgm:pt modelId="{8FEB4F37-3DD1-4951-BF7B-41172C551806}" type="parTrans" cxnId="{E4F1BC1B-DEDB-4786-A80E-8EAE2AF11D29}">
      <dgm:prSet/>
      <dgm:spPr/>
      <dgm:t>
        <a:bodyPr/>
        <a:lstStyle/>
        <a:p>
          <a:endParaRPr lang="en-US"/>
        </a:p>
      </dgm:t>
    </dgm:pt>
    <dgm:pt modelId="{D67C26D7-CF93-4FBD-B313-E3D2A08D5CFB}" type="sibTrans" cxnId="{E4F1BC1B-DEDB-4786-A80E-8EAE2AF11D29}">
      <dgm:prSet/>
      <dgm:spPr/>
      <dgm:t>
        <a:bodyPr/>
        <a:lstStyle/>
        <a:p>
          <a:endParaRPr lang="en-US"/>
        </a:p>
      </dgm:t>
    </dgm:pt>
    <dgm:pt modelId="{E81B8A7E-768A-4017-8007-28B46BF0879B}">
      <dgm:prSet phldrT="[Text]"/>
      <dgm:spPr/>
      <dgm:t>
        <a:bodyPr/>
        <a:lstStyle/>
        <a:p>
          <a:r>
            <a:rPr lang="en-US" dirty="0"/>
            <a:t>EV Consumers would face charging stations infrastructure challenges.</a:t>
          </a:r>
        </a:p>
      </dgm:t>
    </dgm:pt>
    <dgm:pt modelId="{C69FAF9B-D2AB-4406-9194-6A5358948C8D}" type="parTrans" cxnId="{BEF87091-D90F-443A-BB11-01FC278E27D7}">
      <dgm:prSet/>
      <dgm:spPr/>
      <dgm:t>
        <a:bodyPr/>
        <a:lstStyle/>
        <a:p>
          <a:endParaRPr lang="en-US"/>
        </a:p>
      </dgm:t>
    </dgm:pt>
    <dgm:pt modelId="{47E9B077-D8E2-4869-81EB-CA9435C9C95F}" type="sibTrans" cxnId="{BEF87091-D90F-443A-BB11-01FC278E27D7}">
      <dgm:prSet/>
      <dgm:spPr/>
      <dgm:t>
        <a:bodyPr/>
        <a:lstStyle/>
        <a:p>
          <a:endParaRPr lang="en-US"/>
        </a:p>
      </dgm:t>
    </dgm:pt>
    <dgm:pt modelId="{D03F9078-7ACE-465A-B4D6-33D01A69A4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Considerations</a:t>
          </a:r>
        </a:p>
      </dgm:t>
    </dgm:pt>
    <dgm:pt modelId="{58A7D25B-B723-4529-ABA1-3C0924EB2A8E}" type="parTrans" cxnId="{EC2750A9-DD35-46BC-85CE-4FA0287F9112}">
      <dgm:prSet/>
      <dgm:spPr/>
      <dgm:t>
        <a:bodyPr/>
        <a:lstStyle/>
        <a:p>
          <a:endParaRPr lang="en-US"/>
        </a:p>
      </dgm:t>
    </dgm:pt>
    <dgm:pt modelId="{B68AA74A-F407-451F-A076-8FC3C34258A6}" type="sibTrans" cxnId="{EC2750A9-DD35-46BC-85CE-4FA0287F9112}">
      <dgm:prSet/>
      <dgm:spPr/>
      <dgm:t>
        <a:bodyPr/>
        <a:lstStyle/>
        <a:p>
          <a:endParaRPr lang="en-US"/>
        </a:p>
      </dgm:t>
    </dgm:pt>
    <dgm:pt modelId="{27CC2BB6-C469-4C5E-BE1F-6E695A6BF97F}">
      <dgm:prSet/>
      <dgm:spPr/>
      <dgm:t>
        <a:bodyPr/>
        <a:lstStyle/>
        <a:p>
          <a:r>
            <a:rPr lang="en-US" dirty="0"/>
            <a:t>Keep in mind my dataset has reliability opportunities.</a:t>
          </a:r>
        </a:p>
      </dgm:t>
    </dgm:pt>
    <dgm:pt modelId="{150441F5-9010-493F-A31A-6C677D641104}" type="parTrans" cxnId="{402C04E5-702C-41D4-B40F-7620D045BF60}">
      <dgm:prSet/>
      <dgm:spPr/>
      <dgm:t>
        <a:bodyPr/>
        <a:lstStyle/>
        <a:p>
          <a:endParaRPr lang="en-US"/>
        </a:p>
      </dgm:t>
    </dgm:pt>
    <dgm:pt modelId="{567E68F5-22E5-41C7-A154-ABD938D27822}" type="sibTrans" cxnId="{402C04E5-702C-41D4-B40F-7620D045BF60}">
      <dgm:prSet/>
      <dgm:spPr/>
      <dgm:t>
        <a:bodyPr/>
        <a:lstStyle/>
        <a:p>
          <a:endParaRPr lang="en-US"/>
        </a:p>
      </dgm:t>
    </dgm:pt>
    <dgm:pt modelId="{A40D620D-1F91-4543-8799-F2B4E7DAA1D8}">
      <dgm:prSet/>
      <dgm:spPr/>
      <dgm:t>
        <a:bodyPr/>
        <a:lstStyle/>
        <a:p>
          <a:r>
            <a:rPr lang="en-US" dirty="0"/>
            <a:t>low R^2, high p-value, not a proper MSE.</a:t>
          </a:r>
        </a:p>
      </dgm:t>
    </dgm:pt>
    <dgm:pt modelId="{03E80FB2-2D6E-474E-871C-53A6687D7EB3}" type="parTrans" cxnId="{2BEDB780-352A-4940-BDE3-EEB468E097F0}">
      <dgm:prSet/>
      <dgm:spPr/>
      <dgm:t>
        <a:bodyPr/>
        <a:lstStyle/>
        <a:p>
          <a:endParaRPr lang="en-US"/>
        </a:p>
      </dgm:t>
    </dgm:pt>
    <dgm:pt modelId="{2E7EEA29-FBE9-4525-9890-702A3348380C}" type="sibTrans" cxnId="{2BEDB780-352A-4940-BDE3-EEB468E097F0}">
      <dgm:prSet/>
      <dgm:spPr/>
      <dgm:t>
        <a:bodyPr/>
        <a:lstStyle/>
        <a:p>
          <a:endParaRPr lang="en-US"/>
        </a:p>
      </dgm:t>
    </dgm:pt>
    <dgm:pt modelId="{F8B7C278-DF83-44B7-881B-780B32ECBA65}">
      <dgm:prSet phldrT="[Text]"/>
      <dgm:spPr/>
      <dgm:t>
        <a:bodyPr/>
        <a:lstStyle/>
        <a:p>
          <a:r>
            <a:rPr lang="en-US" dirty="0" err="1"/>
            <a:t>Pytorch</a:t>
          </a:r>
          <a:r>
            <a:rPr lang="en-US" dirty="0"/>
            <a:t> Time Series Forecast slope = 0.1</a:t>
          </a:r>
        </a:p>
      </dgm:t>
    </dgm:pt>
    <dgm:pt modelId="{EF460997-D6F7-4339-8EEB-31595DD9D6C6}" type="parTrans" cxnId="{665CF01B-380A-4867-AD1E-49F87BBC9726}">
      <dgm:prSet/>
      <dgm:spPr/>
      <dgm:t>
        <a:bodyPr/>
        <a:lstStyle/>
        <a:p>
          <a:endParaRPr lang="en-US"/>
        </a:p>
      </dgm:t>
    </dgm:pt>
    <dgm:pt modelId="{705DB18A-F6B0-4098-885C-AB2BCDEB2034}" type="sibTrans" cxnId="{665CF01B-380A-4867-AD1E-49F87BBC9726}">
      <dgm:prSet/>
      <dgm:spPr/>
      <dgm:t>
        <a:bodyPr/>
        <a:lstStyle/>
        <a:p>
          <a:endParaRPr lang="en-US"/>
        </a:p>
      </dgm:t>
    </dgm:pt>
    <dgm:pt modelId="{55CC3F35-6EB6-4090-A5BC-B992E5616BAE}" type="pres">
      <dgm:prSet presAssocID="{49445AC8-F076-444A-9813-D6C234B7BA0A}" presName="Name0" presStyleCnt="0">
        <dgm:presLayoutVars>
          <dgm:dir/>
          <dgm:animLvl val="lvl"/>
          <dgm:resizeHandles val="exact"/>
        </dgm:presLayoutVars>
      </dgm:prSet>
      <dgm:spPr/>
    </dgm:pt>
    <dgm:pt modelId="{FF8D3BC8-00E7-4C1B-BB69-ED9B4550A61D}" type="pres">
      <dgm:prSet presAssocID="{FB3DF6B1-CFA3-4B63-9B1D-5E3D04AA5044}" presName="linNode" presStyleCnt="0"/>
      <dgm:spPr/>
    </dgm:pt>
    <dgm:pt modelId="{61CEE64C-0202-4299-97F8-41A608A39ACE}" type="pres">
      <dgm:prSet presAssocID="{FB3DF6B1-CFA3-4B63-9B1D-5E3D04AA50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EB9EBE0-88B2-443B-B4D9-CC31D12EF7E9}" type="pres">
      <dgm:prSet presAssocID="{FB3DF6B1-CFA3-4B63-9B1D-5E3D04AA5044}" presName="descendantText" presStyleLbl="alignAccFollowNode1" presStyleIdx="0" presStyleCnt="4">
        <dgm:presLayoutVars>
          <dgm:bulletEnabled val="1"/>
        </dgm:presLayoutVars>
      </dgm:prSet>
      <dgm:spPr/>
    </dgm:pt>
    <dgm:pt modelId="{026EF40E-2E80-4A09-9AF6-EA5EFA38226D}" type="pres">
      <dgm:prSet presAssocID="{5B5A5863-5D7A-427C-A748-C0924E8A7899}" presName="sp" presStyleCnt="0"/>
      <dgm:spPr/>
    </dgm:pt>
    <dgm:pt modelId="{8FC5B164-38FC-4EDB-9141-92D193CE8710}" type="pres">
      <dgm:prSet presAssocID="{B30D7635-9E7F-4D8B-82A6-0E7FAFF2C622}" presName="linNode" presStyleCnt="0"/>
      <dgm:spPr/>
    </dgm:pt>
    <dgm:pt modelId="{3960188B-8535-47BA-8B6B-337C93201B9D}" type="pres">
      <dgm:prSet presAssocID="{B30D7635-9E7F-4D8B-82A6-0E7FAFF2C6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76AD0E1-DDAC-46DB-9304-4EEE5AA4429E}" type="pres">
      <dgm:prSet presAssocID="{B30D7635-9E7F-4D8B-82A6-0E7FAFF2C622}" presName="descendantText" presStyleLbl="alignAccFollowNode1" presStyleIdx="1" presStyleCnt="4">
        <dgm:presLayoutVars>
          <dgm:bulletEnabled val="1"/>
        </dgm:presLayoutVars>
      </dgm:prSet>
      <dgm:spPr/>
    </dgm:pt>
    <dgm:pt modelId="{E68200B6-5121-4580-B19F-D6F1324C3D79}" type="pres">
      <dgm:prSet presAssocID="{516A87E5-ABA4-432F-9901-D9C65C714BD1}" presName="sp" presStyleCnt="0"/>
      <dgm:spPr/>
    </dgm:pt>
    <dgm:pt modelId="{1BB8426A-191E-4E95-8007-A5F3374FE4EB}" type="pres">
      <dgm:prSet presAssocID="{20BCFF95-54E8-4BC2-8B7C-60A303D01653}" presName="linNode" presStyleCnt="0"/>
      <dgm:spPr/>
    </dgm:pt>
    <dgm:pt modelId="{3C704CE4-BB1C-402E-8C42-35DDD65B519D}" type="pres">
      <dgm:prSet presAssocID="{20BCFF95-54E8-4BC2-8B7C-60A303D0165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C359E90-3568-4585-8395-B0424AF4DFD1}" type="pres">
      <dgm:prSet presAssocID="{20BCFF95-54E8-4BC2-8B7C-60A303D01653}" presName="descendantText" presStyleLbl="alignAccFollowNode1" presStyleIdx="2" presStyleCnt="4">
        <dgm:presLayoutVars>
          <dgm:bulletEnabled val="1"/>
        </dgm:presLayoutVars>
      </dgm:prSet>
      <dgm:spPr/>
    </dgm:pt>
    <dgm:pt modelId="{9536AF9B-68AF-4B33-B516-A9A390D1FE85}" type="pres">
      <dgm:prSet presAssocID="{D67C26D7-CF93-4FBD-B313-E3D2A08D5CFB}" presName="sp" presStyleCnt="0"/>
      <dgm:spPr/>
    </dgm:pt>
    <dgm:pt modelId="{BC9490E4-6D97-498F-A154-4BC85F2849B1}" type="pres">
      <dgm:prSet presAssocID="{D03F9078-7ACE-465A-B4D6-33D01A69A447}" presName="linNode" presStyleCnt="0"/>
      <dgm:spPr/>
    </dgm:pt>
    <dgm:pt modelId="{56359B45-D82F-46DC-817D-CDF50B223A68}" type="pres">
      <dgm:prSet presAssocID="{D03F9078-7ACE-465A-B4D6-33D01A69A44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1BF5052-5F54-4BBF-90D5-892A011A5920}" type="pres">
      <dgm:prSet presAssocID="{D03F9078-7ACE-465A-B4D6-33D01A69A44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4F1BC1B-DEDB-4786-A80E-8EAE2AF11D29}" srcId="{49445AC8-F076-444A-9813-D6C234B7BA0A}" destId="{20BCFF95-54E8-4BC2-8B7C-60A303D01653}" srcOrd="2" destOrd="0" parTransId="{8FEB4F37-3DD1-4951-BF7B-41172C551806}" sibTransId="{D67C26D7-CF93-4FBD-B313-E3D2A08D5CFB}"/>
    <dgm:cxn modelId="{665CF01B-380A-4867-AD1E-49F87BBC9726}" srcId="{B30D7635-9E7F-4D8B-82A6-0E7FAFF2C622}" destId="{F8B7C278-DF83-44B7-881B-780B32ECBA65}" srcOrd="1" destOrd="0" parTransId="{EF460997-D6F7-4339-8EEB-31595DD9D6C6}" sibTransId="{705DB18A-F6B0-4098-885C-AB2BCDEB2034}"/>
    <dgm:cxn modelId="{CC50812B-0A0D-45FC-9DBA-4B5C64843566}" type="presOf" srcId="{E81B8A7E-768A-4017-8007-28B46BF0879B}" destId="{AC359E90-3568-4585-8395-B0424AF4DFD1}" srcOrd="0" destOrd="0" presId="urn:microsoft.com/office/officeart/2005/8/layout/vList5"/>
    <dgm:cxn modelId="{7677BA2D-23A5-4B29-B068-A3BC71E1EF9A}" type="presOf" srcId="{49445AC8-F076-444A-9813-D6C234B7BA0A}" destId="{55CC3F35-6EB6-4090-A5BC-B992E5616BAE}" srcOrd="0" destOrd="0" presId="urn:microsoft.com/office/officeart/2005/8/layout/vList5"/>
    <dgm:cxn modelId="{4E0A9B32-21A5-41E3-A01B-61DAE7E26343}" type="presOf" srcId="{FB3DF6B1-CFA3-4B63-9B1D-5E3D04AA5044}" destId="{61CEE64C-0202-4299-97F8-41A608A39ACE}" srcOrd="0" destOrd="0" presId="urn:microsoft.com/office/officeart/2005/8/layout/vList5"/>
    <dgm:cxn modelId="{D11E295D-6A66-4091-9A0D-3CA8244B63EF}" srcId="{49445AC8-F076-444A-9813-D6C234B7BA0A}" destId="{FB3DF6B1-CFA3-4B63-9B1D-5E3D04AA5044}" srcOrd="0" destOrd="0" parTransId="{E426E97A-3034-49AA-84A0-B9554C15B75A}" sibTransId="{5B5A5863-5D7A-427C-A748-C0924E8A7899}"/>
    <dgm:cxn modelId="{FFDA6F61-34DB-4E6A-9A25-8856EE199EF6}" srcId="{B30D7635-9E7F-4D8B-82A6-0E7FAFF2C622}" destId="{17FC0B5E-3CA3-45AC-A606-F185643B9723}" srcOrd="0" destOrd="0" parTransId="{BE7DDC3F-8CBD-45C6-9CBF-D073C74294CB}" sibTransId="{D5D4ACEE-C032-4821-A77A-52EAD878EB71}"/>
    <dgm:cxn modelId="{73AE4D45-B50E-4A6D-8EAA-3BAA2136D0F1}" type="presOf" srcId="{FF4A17FB-95D5-4090-9652-22DB84E0BF1F}" destId="{9EB9EBE0-88B2-443B-B4D9-CC31D12EF7E9}" srcOrd="0" destOrd="0" presId="urn:microsoft.com/office/officeart/2005/8/layout/vList5"/>
    <dgm:cxn modelId="{46D23773-7906-4228-B25B-7ACF4374A552}" type="presOf" srcId="{20BCFF95-54E8-4BC2-8B7C-60A303D01653}" destId="{3C704CE4-BB1C-402E-8C42-35DDD65B519D}" srcOrd="0" destOrd="0" presId="urn:microsoft.com/office/officeart/2005/8/layout/vList5"/>
    <dgm:cxn modelId="{EC33B173-A840-4960-B9A4-BF2FF331AA1A}" type="presOf" srcId="{B30D7635-9E7F-4D8B-82A6-0E7FAFF2C622}" destId="{3960188B-8535-47BA-8B6B-337C93201B9D}" srcOrd="0" destOrd="0" presId="urn:microsoft.com/office/officeart/2005/8/layout/vList5"/>
    <dgm:cxn modelId="{2BEDB780-352A-4940-BDE3-EEB468E097F0}" srcId="{27CC2BB6-C469-4C5E-BE1F-6E695A6BF97F}" destId="{A40D620D-1F91-4543-8799-F2B4E7DAA1D8}" srcOrd="0" destOrd="0" parTransId="{03E80FB2-2D6E-474E-871C-53A6687D7EB3}" sibTransId="{2E7EEA29-FBE9-4525-9890-702A3348380C}"/>
    <dgm:cxn modelId="{050FA08C-65FF-47BB-909E-9FCD9DAB84D4}" type="presOf" srcId="{D03F9078-7ACE-465A-B4D6-33D01A69A447}" destId="{56359B45-D82F-46DC-817D-CDF50B223A68}" srcOrd="0" destOrd="0" presId="urn:microsoft.com/office/officeart/2005/8/layout/vList5"/>
    <dgm:cxn modelId="{BEF87091-D90F-443A-BB11-01FC278E27D7}" srcId="{20BCFF95-54E8-4BC2-8B7C-60A303D01653}" destId="{E81B8A7E-768A-4017-8007-28B46BF0879B}" srcOrd="0" destOrd="0" parTransId="{C69FAF9B-D2AB-4406-9194-6A5358948C8D}" sibTransId="{47E9B077-D8E2-4869-81EB-CA9435C9C95F}"/>
    <dgm:cxn modelId="{F104A0A3-87EE-458F-9641-EA3440841278}" type="presOf" srcId="{A40D620D-1F91-4543-8799-F2B4E7DAA1D8}" destId="{51BF5052-5F54-4BBF-90D5-892A011A5920}" srcOrd="0" destOrd="1" presId="urn:microsoft.com/office/officeart/2005/8/layout/vList5"/>
    <dgm:cxn modelId="{EC2750A9-DD35-46BC-85CE-4FA0287F9112}" srcId="{49445AC8-F076-444A-9813-D6C234B7BA0A}" destId="{D03F9078-7ACE-465A-B4D6-33D01A69A447}" srcOrd="3" destOrd="0" parTransId="{58A7D25B-B723-4529-ABA1-3C0924EB2A8E}" sibTransId="{B68AA74A-F407-451F-A076-8FC3C34258A6}"/>
    <dgm:cxn modelId="{738D7AB0-ECDE-43B9-B9C5-26E069F478CC}" srcId="{49445AC8-F076-444A-9813-D6C234B7BA0A}" destId="{B30D7635-9E7F-4D8B-82A6-0E7FAFF2C622}" srcOrd="1" destOrd="0" parTransId="{C646135A-41C8-4BF4-B63E-52DCAA7F58B0}" sibTransId="{516A87E5-ABA4-432F-9901-D9C65C714BD1}"/>
    <dgm:cxn modelId="{1A5B8AB8-44F3-403A-AA1A-0107A3C4400C}" type="presOf" srcId="{17FC0B5E-3CA3-45AC-A606-F185643B9723}" destId="{B76AD0E1-DDAC-46DB-9304-4EEE5AA4429E}" srcOrd="0" destOrd="0" presId="urn:microsoft.com/office/officeart/2005/8/layout/vList5"/>
    <dgm:cxn modelId="{421EF5BE-6AE4-48DA-88CB-32E0CE560D64}" type="presOf" srcId="{F8B7C278-DF83-44B7-881B-780B32ECBA65}" destId="{B76AD0E1-DDAC-46DB-9304-4EEE5AA4429E}" srcOrd="0" destOrd="1" presId="urn:microsoft.com/office/officeart/2005/8/layout/vList5"/>
    <dgm:cxn modelId="{F9AF8FC6-A6CA-4623-AE6A-2AFC7B8DC1EA}" type="presOf" srcId="{27CC2BB6-C469-4C5E-BE1F-6E695A6BF97F}" destId="{51BF5052-5F54-4BBF-90D5-892A011A5920}" srcOrd="0" destOrd="0" presId="urn:microsoft.com/office/officeart/2005/8/layout/vList5"/>
    <dgm:cxn modelId="{402C04E5-702C-41D4-B40F-7620D045BF60}" srcId="{D03F9078-7ACE-465A-B4D6-33D01A69A447}" destId="{27CC2BB6-C469-4C5E-BE1F-6E695A6BF97F}" srcOrd="0" destOrd="0" parTransId="{150441F5-9010-493F-A31A-6C677D641104}" sibTransId="{567E68F5-22E5-41C7-A154-ABD938D27822}"/>
    <dgm:cxn modelId="{259D3FFA-05B9-41FF-9ED4-95E309505014}" srcId="{FB3DF6B1-CFA3-4B63-9B1D-5E3D04AA5044}" destId="{FF4A17FB-95D5-4090-9652-22DB84E0BF1F}" srcOrd="0" destOrd="0" parTransId="{E7B6EC61-A7D7-471C-9DAD-B3665D2E99E7}" sibTransId="{40085037-0501-495E-96BA-03A10A533096}"/>
    <dgm:cxn modelId="{399F5B06-5A82-4FA8-99C9-68A2CB702498}" type="presParOf" srcId="{55CC3F35-6EB6-4090-A5BC-B992E5616BAE}" destId="{FF8D3BC8-00E7-4C1B-BB69-ED9B4550A61D}" srcOrd="0" destOrd="0" presId="urn:microsoft.com/office/officeart/2005/8/layout/vList5"/>
    <dgm:cxn modelId="{A1181714-944E-4C7B-B7F8-902E6D69A75D}" type="presParOf" srcId="{FF8D3BC8-00E7-4C1B-BB69-ED9B4550A61D}" destId="{61CEE64C-0202-4299-97F8-41A608A39ACE}" srcOrd="0" destOrd="0" presId="urn:microsoft.com/office/officeart/2005/8/layout/vList5"/>
    <dgm:cxn modelId="{A7BAAA37-C8B4-4D52-BA42-8F47727FDC2D}" type="presParOf" srcId="{FF8D3BC8-00E7-4C1B-BB69-ED9B4550A61D}" destId="{9EB9EBE0-88B2-443B-B4D9-CC31D12EF7E9}" srcOrd="1" destOrd="0" presId="urn:microsoft.com/office/officeart/2005/8/layout/vList5"/>
    <dgm:cxn modelId="{517634CF-4E96-48A7-A672-FD427599F60E}" type="presParOf" srcId="{55CC3F35-6EB6-4090-A5BC-B992E5616BAE}" destId="{026EF40E-2E80-4A09-9AF6-EA5EFA38226D}" srcOrd="1" destOrd="0" presId="urn:microsoft.com/office/officeart/2005/8/layout/vList5"/>
    <dgm:cxn modelId="{D1D6827D-F835-4685-B054-7EC25BB343CE}" type="presParOf" srcId="{55CC3F35-6EB6-4090-A5BC-B992E5616BAE}" destId="{8FC5B164-38FC-4EDB-9141-92D193CE8710}" srcOrd="2" destOrd="0" presId="urn:microsoft.com/office/officeart/2005/8/layout/vList5"/>
    <dgm:cxn modelId="{F05C45BF-EDAF-4ACD-89F0-F605FFD016B8}" type="presParOf" srcId="{8FC5B164-38FC-4EDB-9141-92D193CE8710}" destId="{3960188B-8535-47BA-8B6B-337C93201B9D}" srcOrd="0" destOrd="0" presId="urn:microsoft.com/office/officeart/2005/8/layout/vList5"/>
    <dgm:cxn modelId="{AB7753DD-B481-41D6-BE55-68F6A3B4E489}" type="presParOf" srcId="{8FC5B164-38FC-4EDB-9141-92D193CE8710}" destId="{B76AD0E1-DDAC-46DB-9304-4EEE5AA4429E}" srcOrd="1" destOrd="0" presId="urn:microsoft.com/office/officeart/2005/8/layout/vList5"/>
    <dgm:cxn modelId="{0C816E24-17EB-4F2F-ACD2-BBAE9BCE5CC0}" type="presParOf" srcId="{55CC3F35-6EB6-4090-A5BC-B992E5616BAE}" destId="{E68200B6-5121-4580-B19F-D6F1324C3D79}" srcOrd="3" destOrd="0" presId="urn:microsoft.com/office/officeart/2005/8/layout/vList5"/>
    <dgm:cxn modelId="{21ADB039-9F60-4BEF-B4EB-409616F794A4}" type="presParOf" srcId="{55CC3F35-6EB6-4090-A5BC-B992E5616BAE}" destId="{1BB8426A-191E-4E95-8007-A5F3374FE4EB}" srcOrd="4" destOrd="0" presId="urn:microsoft.com/office/officeart/2005/8/layout/vList5"/>
    <dgm:cxn modelId="{DF5FA436-4F23-467A-B4B9-C98FBA547BC4}" type="presParOf" srcId="{1BB8426A-191E-4E95-8007-A5F3374FE4EB}" destId="{3C704CE4-BB1C-402E-8C42-35DDD65B519D}" srcOrd="0" destOrd="0" presId="urn:microsoft.com/office/officeart/2005/8/layout/vList5"/>
    <dgm:cxn modelId="{ABF13E38-3626-4B82-B1CB-E7C89164021D}" type="presParOf" srcId="{1BB8426A-191E-4E95-8007-A5F3374FE4EB}" destId="{AC359E90-3568-4585-8395-B0424AF4DFD1}" srcOrd="1" destOrd="0" presId="urn:microsoft.com/office/officeart/2005/8/layout/vList5"/>
    <dgm:cxn modelId="{AAC3D517-BBF8-4C60-9DDF-6301DE99E4AA}" type="presParOf" srcId="{55CC3F35-6EB6-4090-A5BC-B992E5616BAE}" destId="{9536AF9B-68AF-4B33-B516-A9A390D1FE85}" srcOrd="5" destOrd="0" presId="urn:microsoft.com/office/officeart/2005/8/layout/vList5"/>
    <dgm:cxn modelId="{AB6E739B-B7C2-4FCC-A98E-FEAB470E84C0}" type="presParOf" srcId="{55CC3F35-6EB6-4090-A5BC-B992E5616BAE}" destId="{BC9490E4-6D97-498F-A154-4BC85F2849B1}" srcOrd="6" destOrd="0" presId="urn:microsoft.com/office/officeart/2005/8/layout/vList5"/>
    <dgm:cxn modelId="{C58D46A2-3A06-4C51-A652-5B4200B7A0FF}" type="presParOf" srcId="{BC9490E4-6D97-498F-A154-4BC85F2849B1}" destId="{56359B45-D82F-46DC-817D-CDF50B223A68}" srcOrd="0" destOrd="0" presId="urn:microsoft.com/office/officeart/2005/8/layout/vList5"/>
    <dgm:cxn modelId="{5B5EEDD2-808A-4FA6-BCC2-D067264FEF2D}" type="presParOf" srcId="{BC9490E4-6D97-498F-A154-4BC85F2849B1}" destId="{51BF5052-5F54-4BBF-90D5-892A011A59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A296E-2A74-415C-B5DB-CB778DAC5828}">
      <dsp:nvSpPr>
        <dsp:cNvPr id="0" name=""/>
        <dsp:cNvSpPr/>
      </dsp:nvSpPr>
      <dsp:spPr>
        <a:xfrm>
          <a:off x="-5467134" y="-837194"/>
          <a:ext cx="6510401" cy="6510401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F3742-480C-47EF-8E1F-C3814D9600EA}">
      <dsp:nvSpPr>
        <dsp:cNvPr id="0" name=""/>
        <dsp:cNvSpPr/>
      </dsp:nvSpPr>
      <dsp:spPr>
        <a:xfrm>
          <a:off x="671238" y="483601"/>
          <a:ext cx="9545096" cy="967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71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According to a survey from 2022, 46% of U.S. consumers are concerned about the limited availability of public charging stations for EV.</a:t>
          </a:r>
        </a:p>
      </dsp:txBody>
      <dsp:txXfrm>
        <a:off x="671238" y="483601"/>
        <a:ext cx="9545096" cy="967202"/>
      </dsp:txXfrm>
    </dsp:sp>
    <dsp:sp modelId="{4993E11D-D225-4747-BC1A-86CBBF65BF52}">
      <dsp:nvSpPr>
        <dsp:cNvPr id="0" name=""/>
        <dsp:cNvSpPr/>
      </dsp:nvSpPr>
      <dsp:spPr>
        <a:xfrm>
          <a:off x="66736" y="362700"/>
          <a:ext cx="1209003" cy="1209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3EECA-BEDA-41A8-923A-715E97C6F111}">
      <dsp:nvSpPr>
        <dsp:cNvPr id="0" name=""/>
        <dsp:cNvSpPr/>
      </dsp:nvSpPr>
      <dsp:spPr>
        <a:xfrm>
          <a:off x="1022816" y="1934405"/>
          <a:ext cx="9193518" cy="967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71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European countries are preparing to ban the sales of new gas-powered vehicles by 2035.</a:t>
          </a:r>
        </a:p>
      </dsp:txBody>
      <dsp:txXfrm>
        <a:off x="1022816" y="1934405"/>
        <a:ext cx="9193518" cy="967202"/>
      </dsp:txXfrm>
    </dsp:sp>
    <dsp:sp modelId="{EAFBEEC6-B5F8-46A7-B233-00FF69B5C3BE}">
      <dsp:nvSpPr>
        <dsp:cNvPr id="0" name=""/>
        <dsp:cNvSpPr/>
      </dsp:nvSpPr>
      <dsp:spPr>
        <a:xfrm>
          <a:off x="418315" y="1813504"/>
          <a:ext cx="1209003" cy="1209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568AC-9B30-459A-AF7F-A49BB82A1217}">
      <dsp:nvSpPr>
        <dsp:cNvPr id="0" name=""/>
        <dsp:cNvSpPr/>
      </dsp:nvSpPr>
      <dsp:spPr>
        <a:xfrm>
          <a:off x="671238" y="3385209"/>
          <a:ext cx="9545096" cy="967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71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Linear Regression and/or Time Series Forecasting, consumers could make data driven decisions.</a:t>
          </a:r>
        </a:p>
      </dsp:txBody>
      <dsp:txXfrm>
        <a:off x="671238" y="3385209"/>
        <a:ext cx="9545096" cy="967202"/>
      </dsp:txXfrm>
    </dsp:sp>
    <dsp:sp modelId="{EACC9251-988F-4AF7-8000-14EBE46E16E1}">
      <dsp:nvSpPr>
        <dsp:cNvPr id="0" name=""/>
        <dsp:cNvSpPr/>
      </dsp:nvSpPr>
      <dsp:spPr>
        <a:xfrm>
          <a:off x="66736" y="3264308"/>
          <a:ext cx="1209003" cy="1209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60440-00FB-46C5-88B0-140F75062898}">
      <dsp:nvSpPr>
        <dsp:cNvPr id="0" name=""/>
        <dsp:cNvSpPr/>
      </dsp:nvSpPr>
      <dsp:spPr>
        <a:xfrm rot="10800000">
          <a:off x="1227006" y="4545"/>
          <a:ext cx="3857936" cy="10210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26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www.data.gov</a:t>
          </a:r>
        </a:p>
      </dsp:txBody>
      <dsp:txXfrm rot="10800000">
        <a:off x="1482276" y="4545"/>
        <a:ext cx="3602666" cy="1021081"/>
      </dsp:txXfrm>
    </dsp:sp>
    <dsp:sp modelId="{708A8C6B-ABD7-479E-9AA8-03855AE542D2}">
      <dsp:nvSpPr>
        <dsp:cNvPr id="0" name=""/>
        <dsp:cNvSpPr/>
      </dsp:nvSpPr>
      <dsp:spPr>
        <a:xfrm>
          <a:off x="716465" y="4545"/>
          <a:ext cx="1021081" cy="10210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360F-3AB0-41A3-9F42-5C66F9446419}">
      <dsp:nvSpPr>
        <dsp:cNvPr id="0" name=""/>
        <dsp:cNvSpPr/>
      </dsp:nvSpPr>
      <dsp:spPr>
        <a:xfrm rot="10800000">
          <a:off x="1227006" y="1330427"/>
          <a:ext cx="3857936" cy="10210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269" tIns="76200" rIns="142240" bIns="7620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50" kern="1200" dirty="0"/>
            <a:t>Published by the National Renewable Energy Laboratory on July 31st, 2021.</a:t>
          </a:r>
        </a:p>
      </dsp:txBody>
      <dsp:txXfrm rot="10800000">
        <a:off x="1482276" y="1330427"/>
        <a:ext cx="3602666" cy="1021081"/>
      </dsp:txXfrm>
    </dsp:sp>
    <dsp:sp modelId="{67AC93F4-915B-4A62-A9A3-F044944DCA56}">
      <dsp:nvSpPr>
        <dsp:cNvPr id="0" name=""/>
        <dsp:cNvSpPr/>
      </dsp:nvSpPr>
      <dsp:spPr>
        <a:xfrm>
          <a:off x="716465" y="1330427"/>
          <a:ext cx="1021081" cy="10210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3E4E1-5304-49C5-9105-6664B91A353C}">
      <dsp:nvSpPr>
        <dsp:cNvPr id="0" name=""/>
        <dsp:cNvSpPr/>
      </dsp:nvSpPr>
      <dsp:spPr>
        <a:xfrm rot="10800000">
          <a:off x="1227006" y="2656310"/>
          <a:ext cx="3857936" cy="10210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26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/>
            <a:t>Original dataframe shape (56800, 65)</a:t>
          </a:r>
          <a:endParaRPr lang="en-US" sz="2000" kern="1200" dirty="0"/>
        </a:p>
      </dsp:txBody>
      <dsp:txXfrm rot="10800000">
        <a:off x="1482276" y="2656310"/>
        <a:ext cx="3602666" cy="1021081"/>
      </dsp:txXfrm>
    </dsp:sp>
    <dsp:sp modelId="{C135F10D-9F41-43C7-94F7-6459FE585BF5}">
      <dsp:nvSpPr>
        <dsp:cNvPr id="0" name=""/>
        <dsp:cNvSpPr/>
      </dsp:nvSpPr>
      <dsp:spPr>
        <a:xfrm>
          <a:off x="716465" y="2656310"/>
          <a:ext cx="1021081" cy="102108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755A-FB50-417F-8022-A32778BC74EB}">
      <dsp:nvSpPr>
        <dsp:cNvPr id="0" name=""/>
        <dsp:cNvSpPr/>
      </dsp:nvSpPr>
      <dsp:spPr>
        <a:xfrm rot="10800000">
          <a:off x="1227006" y="3982192"/>
          <a:ext cx="3857936" cy="10210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26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 dataframe shape </a:t>
          </a:r>
          <a:r>
            <a:rPr lang="en" sz="2000" kern="1200" dirty="0"/>
            <a:t>(316, 1)</a:t>
          </a:r>
          <a:endParaRPr lang="en-US" sz="2000" kern="1200" dirty="0"/>
        </a:p>
      </dsp:txBody>
      <dsp:txXfrm rot="10800000">
        <a:off x="1482276" y="3982192"/>
        <a:ext cx="3602666" cy="1021081"/>
      </dsp:txXfrm>
    </dsp:sp>
    <dsp:sp modelId="{4658DC8F-5640-4F77-8D23-7B1E714D8313}">
      <dsp:nvSpPr>
        <dsp:cNvPr id="0" name=""/>
        <dsp:cNvSpPr/>
      </dsp:nvSpPr>
      <dsp:spPr>
        <a:xfrm>
          <a:off x="716465" y="3982192"/>
          <a:ext cx="1021081" cy="102108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9EBE0-88B2-443B-B4D9-CC31D12EF7E9}">
      <dsp:nvSpPr>
        <dsp:cNvPr id="0" name=""/>
        <dsp:cNvSpPr/>
      </dsp:nvSpPr>
      <dsp:spPr>
        <a:xfrm rot="5400000">
          <a:off x="6688209" y="-2784590"/>
          <a:ext cx="924796" cy="6729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Charging stations infrastructure must have a yearly rate of change of ~6.5% to keep a healthy vehicles to charging stations infrastructure ratio.</a:t>
          </a:r>
        </a:p>
      </dsp:txBody>
      <dsp:txXfrm rot="-5400000">
        <a:off x="3785616" y="163148"/>
        <a:ext cx="6684838" cy="834506"/>
      </dsp:txXfrm>
    </dsp:sp>
    <dsp:sp modelId="{61CEE64C-0202-4299-97F8-41A608A39ACE}">
      <dsp:nvSpPr>
        <dsp:cNvPr id="0" name=""/>
        <dsp:cNvSpPr/>
      </dsp:nvSpPr>
      <dsp:spPr>
        <a:xfrm>
          <a:off x="0" y="2403"/>
          <a:ext cx="3785615" cy="115599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Findings</a:t>
          </a:r>
        </a:p>
      </dsp:txBody>
      <dsp:txXfrm>
        <a:off x="56431" y="58834"/>
        <a:ext cx="3672753" cy="1043133"/>
      </dsp:txXfrm>
    </dsp:sp>
    <dsp:sp modelId="{B76AD0E1-DDAC-46DB-9304-4EEE5AA4429E}">
      <dsp:nvSpPr>
        <dsp:cNvPr id="0" name=""/>
        <dsp:cNvSpPr/>
      </dsp:nvSpPr>
      <dsp:spPr>
        <a:xfrm rot="5400000">
          <a:off x="6688209" y="-1570795"/>
          <a:ext cx="924796" cy="6729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Linear regression slope = 25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Pytorch</a:t>
          </a:r>
          <a:r>
            <a:rPr lang="en-US" sz="1800" kern="1200" dirty="0"/>
            <a:t> Time Series Forecast slope = 0.1</a:t>
          </a:r>
        </a:p>
      </dsp:txBody>
      <dsp:txXfrm rot="-5400000">
        <a:off x="3785616" y="1376943"/>
        <a:ext cx="6684838" cy="834506"/>
      </dsp:txXfrm>
    </dsp:sp>
    <dsp:sp modelId="{3960188B-8535-47BA-8B6B-337C93201B9D}">
      <dsp:nvSpPr>
        <dsp:cNvPr id="0" name=""/>
        <dsp:cNvSpPr/>
      </dsp:nvSpPr>
      <dsp:spPr>
        <a:xfrm>
          <a:off x="0" y="1216198"/>
          <a:ext cx="3785615" cy="115599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Model</a:t>
          </a:r>
        </a:p>
      </dsp:txBody>
      <dsp:txXfrm>
        <a:off x="56431" y="1272629"/>
        <a:ext cx="3672753" cy="1043133"/>
      </dsp:txXfrm>
    </dsp:sp>
    <dsp:sp modelId="{AC359E90-3568-4585-8395-B0424AF4DFD1}">
      <dsp:nvSpPr>
        <dsp:cNvPr id="0" name=""/>
        <dsp:cNvSpPr/>
      </dsp:nvSpPr>
      <dsp:spPr>
        <a:xfrm rot="5400000">
          <a:off x="6688209" y="-357000"/>
          <a:ext cx="924796" cy="6729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 Consumers would face charging stations infrastructure challenges.</a:t>
          </a:r>
        </a:p>
      </dsp:txBody>
      <dsp:txXfrm rot="-5400000">
        <a:off x="3785616" y="2590738"/>
        <a:ext cx="6684838" cy="834506"/>
      </dsp:txXfrm>
    </dsp:sp>
    <dsp:sp modelId="{3C704CE4-BB1C-402E-8C42-35DDD65B519D}">
      <dsp:nvSpPr>
        <dsp:cNvPr id="0" name=""/>
        <dsp:cNvSpPr/>
      </dsp:nvSpPr>
      <dsp:spPr>
        <a:xfrm>
          <a:off x="0" y="2429993"/>
          <a:ext cx="3785615" cy="115599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Conclusion</a:t>
          </a:r>
        </a:p>
      </dsp:txBody>
      <dsp:txXfrm>
        <a:off x="56431" y="2486424"/>
        <a:ext cx="3672753" cy="1043133"/>
      </dsp:txXfrm>
    </dsp:sp>
    <dsp:sp modelId="{51BF5052-5F54-4BBF-90D5-892A011A5920}">
      <dsp:nvSpPr>
        <dsp:cNvPr id="0" name=""/>
        <dsp:cNvSpPr/>
      </dsp:nvSpPr>
      <dsp:spPr>
        <a:xfrm rot="5400000">
          <a:off x="6688209" y="856794"/>
          <a:ext cx="924796" cy="6729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 in mind my dataset has reliability opportunities.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low R^2, high p-value, not a proper MSE.</a:t>
          </a:r>
        </a:p>
      </dsp:txBody>
      <dsp:txXfrm rot="-5400000">
        <a:off x="3785616" y="3804533"/>
        <a:ext cx="6684838" cy="834506"/>
      </dsp:txXfrm>
    </dsp:sp>
    <dsp:sp modelId="{56359B45-D82F-46DC-817D-CDF50B223A68}">
      <dsp:nvSpPr>
        <dsp:cNvPr id="0" name=""/>
        <dsp:cNvSpPr/>
      </dsp:nvSpPr>
      <dsp:spPr>
        <a:xfrm>
          <a:off x="0" y="3643788"/>
          <a:ext cx="3785615" cy="115599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Considerations</a:t>
          </a:r>
        </a:p>
      </dsp:txBody>
      <dsp:txXfrm>
        <a:off x="56431" y="3700219"/>
        <a:ext cx="3672753" cy="1043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1EB6-941A-F336-F55C-8E564F2C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8DE9-4BE8-A13E-A433-56C03BB2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6F1E-C384-DF88-E9C5-67078732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A693-304B-C203-34EA-2D52DC62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E462-E202-0321-D04C-F1DA3E97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579-4A95-5FC9-DEC6-47EDC929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655A-1E3C-5D78-58A3-CC2D5F05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02E3-4206-0826-5583-B926B52D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C69D-900C-AB5E-7960-8AD7C2BA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CDCA-E1B0-95ED-E9D2-E97DAE72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200FC-718D-AF04-37A3-9784D620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5124-DF8B-4D93-F067-5DDEB2D6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9A02-760A-9CE2-1E63-49E83E05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EB7D-06AF-7692-CD05-7A89686C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EC9A-CB3E-590B-11A3-701BB91F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444E-098A-753C-7F6E-59D66A4B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E634-B93A-3193-EBDF-A10DBCF5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86CB-2316-4E9A-0FD2-D823697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AE40-CC5C-6B8C-DCA9-1EFF5C6F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CB77-F07D-E012-1B49-C203F135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6AC-D35E-B5C7-FF77-38FCAA81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9A65-18B9-B884-E0B6-2EB7108F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D1F7-32F4-DA70-2BE1-27BA201A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D506-3600-A5C9-DE60-7F41E71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F7E9-39A9-FAF9-B7CD-F93E77BA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DF5-784B-493D-74F3-5E1AB9B3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7D00-8D77-1704-4667-9259FFD83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50BF-582E-5EBA-41D6-FAD25D0E5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5BA9-A436-6E24-0EB5-DFD27CEB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49DB-C531-375D-1BE0-4273B77A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52E0B-0AD8-48ED-9AB5-74E0F10C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312-E64B-0ED5-69E4-B0D2925B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CFA2-0EC9-403D-D0A3-BDF41032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8F2D-88AE-08E9-E2D9-BACCA13E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F22D3-CE09-4F1B-8DBE-F46581663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24E33-300E-6BF4-963E-9AB0A56E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1A0B6-DE1B-6981-96AC-00366267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44649-8BB1-7647-100B-75316DE3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3753-27AA-BAF1-5231-97D75584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FE2-26F2-D526-7A98-7661F719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CAE37-E940-8AB3-CE00-37518DBA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2F67-E7B7-36C6-301B-884BDBC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F0CD-5673-3A86-34F1-1BE55130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C980E-1324-BEA8-413E-D2A8B5D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1AD42-1338-5C9B-CFE8-F6F8F89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D4AA-C417-01C5-6F8B-FF5C362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AD7E-8673-C59D-24FB-E6488811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72D0-2E5D-E0D1-E035-6435E4E9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78E50-C4A1-484C-408C-F427EE9B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780A-6AD2-7A7A-7AC9-866994F6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44D4-E95D-7E3A-348D-68CB0C13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B203A-DAA3-A47C-6012-089CADA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75CA-EE09-366D-C4F8-C3A621A4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37B63-07A9-FC32-C057-BBBC9D95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8B708-900C-5C2B-26AF-98C5E962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19A1-B1DB-CB37-B2C3-D3071BB5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2072-AC77-FAFB-8AE5-4120C668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7F13-67A0-B822-DB71-CB4FE4E9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CE418-9539-3832-F677-1D7C5B6E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17A9-67BF-C630-8BC8-FB42EEB4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7F7E-E476-D2A9-E091-0E4F1BE1E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0ADF-8912-46AF-9C6B-8279E0346A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40D6-F59A-6BCD-0699-B7F20F12D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9565-D3EA-CE87-E67A-399FAADF3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B6DF-6D81-4D04-8031-8AD69FCA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0A4B-B42F-AAED-21BD-98EE0635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Sprint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71624-BF35-E431-7BF5-4586AB27D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3602736"/>
            <a:ext cx="11887200" cy="1655762"/>
          </a:xfrm>
        </p:spPr>
        <p:txBody>
          <a:bodyPr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Capstone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Alternative Fuel Stations and Electric Vehicles Study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Michael Dorado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BrainStation</a:t>
            </a:r>
            <a:r>
              <a:rPr lang="en-US" sz="2400" dirty="0"/>
              <a:t> Data Science Bootcamp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May 5th,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88-C985-35DA-FD3F-16A1DC62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Project Overview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777D1B-FC79-E8E0-002B-D7B06BCA9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26970"/>
              </p:ext>
            </p:extLst>
          </p:nvPr>
        </p:nvGraphicFramePr>
        <p:xfrm>
          <a:off x="954464" y="1690688"/>
          <a:ext cx="10283072" cy="483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4BF6B4F-DED3-3EEA-08AE-71CCACE4034E}"/>
              </a:ext>
            </a:extLst>
          </p:cNvPr>
          <p:cNvSpPr/>
          <p:nvPr/>
        </p:nvSpPr>
        <p:spPr>
          <a:xfrm>
            <a:off x="1027522" y="2055044"/>
            <a:ext cx="1207008" cy="12070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Motivation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0BC771-D2FD-67D1-B02A-A293E9B8835B}"/>
              </a:ext>
            </a:extLst>
          </p:cNvPr>
          <p:cNvSpPr/>
          <p:nvPr/>
        </p:nvSpPr>
        <p:spPr>
          <a:xfrm>
            <a:off x="1377885" y="3505190"/>
            <a:ext cx="1207008" cy="12070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Vision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CB4AA4-CADC-8B8B-8F37-E566CA439920}"/>
              </a:ext>
            </a:extLst>
          </p:cNvPr>
          <p:cNvSpPr/>
          <p:nvPr/>
        </p:nvSpPr>
        <p:spPr>
          <a:xfrm>
            <a:off x="1027522" y="4955336"/>
            <a:ext cx="1207008" cy="12070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2505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CDA7-D860-8E44-293F-989EDDF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Google Shape;112;p18">
            <a:extLst>
              <a:ext uri="{FF2B5EF4-FFF2-40B4-BE49-F238E27FC236}">
                <a16:creationId xmlns:a16="http://schemas.microsoft.com/office/drawing/2014/main" id="{532C5B4F-B868-F432-9C8A-8747D520B7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745" r="10958"/>
          <a:stretch/>
        </p:blipFill>
        <p:spPr>
          <a:xfrm>
            <a:off x="7496173" y="1502148"/>
            <a:ext cx="1707400" cy="7305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pic>
      <p:pic>
        <p:nvPicPr>
          <p:cNvPr id="5" name="Google Shape;113;p18">
            <a:extLst>
              <a:ext uri="{FF2B5EF4-FFF2-40B4-BE49-F238E27FC236}">
                <a16:creationId xmlns:a16="http://schemas.microsoft.com/office/drawing/2014/main" id="{D4790932-ED11-5D75-1C8F-0EBFB250CF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173" y="2294501"/>
            <a:ext cx="2747544" cy="14412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pic>
      <p:pic>
        <p:nvPicPr>
          <p:cNvPr id="6" name="Google Shape;114;p18">
            <a:extLst>
              <a:ext uri="{FF2B5EF4-FFF2-40B4-BE49-F238E27FC236}">
                <a16:creationId xmlns:a16="http://schemas.microsoft.com/office/drawing/2014/main" id="{E2CB679C-0BA2-55C9-026F-ACCDD220BD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1699"/>
          <a:stretch/>
        </p:blipFill>
        <p:spPr>
          <a:xfrm>
            <a:off x="7496175" y="3797579"/>
            <a:ext cx="3574818" cy="14412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pic>
      <p:pic>
        <p:nvPicPr>
          <p:cNvPr id="7" name="Google Shape;115;p18">
            <a:extLst>
              <a:ext uri="{FF2B5EF4-FFF2-40B4-BE49-F238E27FC236}">
                <a16:creationId xmlns:a16="http://schemas.microsoft.com/office/drawing/2014/main" id="{C6CE7654-A746-F7AA-4989-BF641CAC1E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8189"/>
          <a:stretch/>
        </p:blipFill>
        <p:spPr>
          <a:xfrm>
            <a:off x="7496173" y="5300906"/>
            <a:ext cx="3377300" cy="13497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71BABA3-B7FC-C2CC-72C6-90FF44EFA2A5}"/>
              </a:ext>
            </a:extLst>
          </p:cNvPr>
          <p:cNvSpPr/>
          <p:nvPr/>
        </p:nvSpPr>
        <p:spPr>
          <a:xfrm>
            <a:off x="7012438" y="1877077"/>
            <a:ext cx="393714" cy="116892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4BF059D7-7922-70EE-E5D5-6FC8AAE69189}"/>
              </a:ext>
            </a:extLst>
          </p:cNvPr>
          <p:cNvSpPr/>
          <p:nvPr/>
        </p:nvSpPr>
        <p:spPr>
          <a:xfrm>
            <a:off x="7012438" y="3349267"/>
            <a:ext cx="393714" cy="116892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AC64D26-80B2-C231-C4E5-802B93CFBC69}"/>
              </a:ext>
            </a:extLst>
          </p:cNvPr>
          <p:cNvSpPr/>
          <p:nvPr/>
        </p:nvSpPr>
        <p:spPr>
          <a:xfrm>
            <a:off x="7014477" y="4821457"/>
            <a:ext cx="393714" cy="116892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B62661A-3DD9-715B-BCE6-9FF25C4FC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723766"/>
              </p:ext>
            </p:extLst>
          </p:nvPr>
        </p:nvGraphicFramePr>
        <p:xfrm>
          <a:off x="841341" y="1583867"/>
          <a:ext cx="5801408" cy="500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746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704-229A-C99C-28C5-7C44E041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EDA Findings &amp; Baseline Model</a:t>
            </a:r>
          </a:p>
        </p:txBody>
      </p:sp>
      <p:pic>
        <p:nvPicPr>
          <p:cNvPr id="12" name="Google Shape;133;p20">
            <a:extLst>
              <a:ext uri="{FF2B5EF4-FFF2-40B4-BE49-F238E27FC236}">
                <a16:creationId xmlns:a16="http://schemas.microsoft.com/office/drawing/2014/main" id="{6B30C633-0D1A-76E7-EF52-635FEAAEDAC4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 b="96105"/>
          <a:stretch/>
        </p:blipFill>
        <p:spPr>
          <a:xfrm>
            <a:off x="414782" y="1690688"/>
            <a:ext cx="5181600" cy="148537"/>
          </a:xfrm>
          <a:prstGeom prst="rect">
            <a:avLst/>
          </a:prstGeom>
          <a:noFill/>
          <a:ln w="19050">
            <a:noFill/>
            <a:prstDash val="sysDot"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5E6560-F0CD-610A-DC47-ECBAFDED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425"/>
          <a:stretch/>
        </p:blipFill>
        <p:spPr>
          <a:xfrm>
            <a:off x="5757420" y="1690688"/>
            <a:ext cx="6019798" cy="3537394"/>
          </a:xfrm>
          <a:ln w="19050">
            <a:noFill/>
            <a:prstDash val="sysDot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38EF3-A5DA-8242-18BA-1AC198166D77}"/>
              </a:ext>
            </a:extLst>
          </p:cNvPr>
          <p:cNvSpPr txBox="1"/>
          <p:nvPr/>
        </p:nvSpPr>
        <p:spPr>
          <a:xfrm>
            <a:off x="414782" y="5228082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Trend is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Seasonality is highest during January and June.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Residual shows slight seasonality, notable variance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non-stationary, its statistical properties, such as mean and variance, change over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81F4D-DA13-90A2-98E3-AFBC286EB9F2}"/>
              </a:ext>
            </a:extLst>
          </p:cNvPr>
          <p:cNvSpPr txBox="1"/>
          <p:nvPr/>
        </p:nvSpPr>
        <p:spPr>
          <a:xfrm>
            <a:off x="5757419" y="5228082"/>
            <a:ext cx="6019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Rolling Moving Average with a 2-month window was used for the Baseline.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Mean % Error = -132.92%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Underestimates the original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2-month window size provides finer granularity and sensitivity variations in the data.</a:t>
            </a:r>
          </a:p>
        </p:txBody>
      </p:sp>
      <p:pic>
        <p:nvPicPr>
          <p:cNvPr id="9" name="Google Shape;133;p20">
            <a:extLst>
              <a:ext uri="{FF2B5EF4-FFF2-40B4-BE49-F238E27FC236}">
                <a16:creationId xmlns:a16="http://schemas.microsoft.com/office/drawing/2014/main" id="{46E5CBCF-2DD7-8A5F-6C34-0DFE95482F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1062"/>
          <a:stretch/>
        </p:blipFill>
        <p:spPr>
          <a:xfrm>
            <a:off x="414782" y="1839225"/>
            <a:ext cx="5181600" cy="3392031"/>
          </a:xfrm>
          <a:prstGeom prst="rect">
            <a:avLst/>
          </a:prstGeom>
          <a:noFill/>
          <a:ln w="19050">
            <a:noFill/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4228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4237-9F32-2F51-AC54-B5D22DB0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3E05-711E-BE98-5A2C-0B7F250B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3927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Linear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FCEBB-C8D1-9DD2-ECD0-B8A55DDAC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3927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/>
              <a:t>PyTorch</a:t>
            </a:r>
            <a:r>
              <a:rPr lang="en-US" dirty="0"/>
              <a:t> Time Series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60730B-97ED-936E-429D-A4E7764F8D52}"/>
                  </a:ext>
                </a:extLst>
              </p:cNvPr>
              <p:cNvSpPr txBox="1"/>
              <p:nvPr/>
            </p:nvSpPr>
            <p:spPr>
              <a:xfrm>
                <a:off x="414782" y="5228082"/>
                <a:ext cx="51816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= 7.8%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Correlation between Sum States by Date Variability and Time Index is low.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From this chart we can visualize the future trend, 2023 through 2035, is a positive trend, with a </a:t>
                </a:r>
                <a:r>
                  <a:rPr lang="en-US" sz="1600" b="1" i="1" dirty="0"/>
                  <a:t>(m = 25).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60730B-97ED-936E-429D-A4E7764F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2" y="5228082"/>
                <a:ext cx="5181600" cy="1323439"/>
              </a:xfrm>
              <a:prstGeom prst="rect">
                <a:avLst/>
              </a:prstGeom>
              <a:blipFill>
                <a:blip r:embed="rId2"/>
                <a:stretch>
                  <a:fillRect l="-471" t="-1382" r="-588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FEDD0C-0C0C-D261-5CBF-4016566B23C4}"/>
              </a:ext>
            </a:extLst>
          </p:cNvPr>
          <p:cNvSpPr txBox="1"/>
          <p:nvPr/>
        </p:nvSpPr>
        <p:spPr>
          <a:xfrm>
            <a:off x="5757419" y="5228082"/>
            <a:ext cx="6019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Squared Error (MSE) on the testing data was approximately 213125136, significant discrepancy.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this chart we can visualize the trend of the number of predicted AFS over the years 2023 through 2035. It is a positive with a </a:t>
            </a:r>
            <a:r>
              <a:rPr lang="en-US" sz="1600" b="1" i="1" dirty="0"/>
              <a:t>(m = 0.1).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DE180B-B237-A7B3-DF6B-9A642DD4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6" y="2092247"/>
            <a:ext cx="5148011" cy="320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3A225E-D3A2-448D-7F9A-F2F8DCBC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88" y="2092247"/>
            <a:ext cx="522941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E9FF-7E63-9327-749A-6421AFBA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235D07-7A92-AFBA-E1A3-6105A1100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191051"/>
              </p:ext>
            </p:extLst>
          </p:nvPr>
        </p:nvGraphicFramePr>
        <p:xfrm>
          <a:off x="208960" y="1684551"/>
          <a:ext cx="11744229" cy="3152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7747">
                  <a:extLst>
                    <a:ext uri="{9D8B030D-6E8A-4147-A177-3AD203B41FA5}">
                      <a16:colId xmlns:a16="http://schemas.microsoft.com/office/drawing/2014/main" val="2801460702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4023872496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2589041812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2496691555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3632714940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553467476"/>
                    </a:ext>
                  </a:extLst>
                </a:gridCol>
                <a:gridCol w="1677747">
                  <a:extLst>
                    <a:ext uri="{9D8B030D-6E8A-4147-A177-3AD203B41FA5}">
                      <a16:colId xmlns:a16="http://schemas.microsoft.com/office/drawing/2014/main" val="1298844179"/>
                    </a:ext>
                  </a:extLst>
                </a:gridCol>
              </a:tblGrid>
              <a:tr h="668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Vehicles by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Vehicles by 2035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Vehicles per Station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Fill-up/Charge Up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00232"/>
                  </a:ext>
                </a:extLst>
              </a:tr>
              <a:tr h="1241877">
                <a:tc>
                  <a:txBody>
                    <a:bodyPr/>
                    <a:lstStyle/>
                    <a:p>
                      <a:r>
                        <a:rPr lang="en-US" dirty="0"/>
                        <a:t>Gas Powered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 million (approximately)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million (rough estimate)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1,800 vehicles per 1 gas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(6 gas powered vehicles for every 1 EV)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749507"/>
                  </a:ext>
                </a:extLst>
              </a:tr>
              <a:tr h="1241877">
                <a:tc>
                  <a:txBody>
                    <a:bodyPr/>
                    <a:lstStyle/>
                    <a:p>
                      <a:r>
                        <a:rPr lang="en-US" dirty="0"/>
                        <a:t>Electric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 million (approximately)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million (rough estimate)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+1,500%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vehicles per 1 EV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min (1 EV for every 6 gas powered vehicle)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451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F4A7C5-2A84-386A-8018-24AA47BCB1DC}"/>
              </a:ext>
            </a:extLst>
          </p:cNvPr>
          <p:cNvSpPr txBox="1"/>
          <p:nvPr/>
        </p:nvSpPr>
        <p:spPr>
          <a:xfrm>
            <a:off x="414782" y="4992409"/>
            <a:ext cx="11472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EV charged, there are 6 gas powered vehicles fueled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 market in the US expected to grow 1,500% by the year 2035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the current ratio of EV per EV Station is better than the gas powered vehicle infrastructure (even with the turnaround factored in), to maintain a healthy ratio, the growth of EV stations would have to grow by at least 130% to keep a 300 EV per 1 EV station ratio.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646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E9FF-7E63-9327-749A-6421AFBA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7A09BE-7652-D207-8902-55EC43828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862735"/>
              </p:ext>
            </p:extLst>
          </p:nvPr>
        </p:nvGraphicFramePr>
        <p:xfrm>
          <a:off x="838201" y="1690688"/>
          <a:ext cx="10515599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75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559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Sprint 3</vt:lpstr>
      <vt:lpstr>Project Overview</vt:lpstr>
      <vt:lpstr>Dataset Overview</vt:lpstr>
      <vt:lpstr>Important EDA Findings &amp; Baseline Model</vt:lpstr>
      <vt:lpstr>Modeling</vt:lpstr>
      <vt:lpstr>Additional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Patricia Trujillo</dc:creator>
  <cp:lastModifiedBy>Patricia Trujillo</cp:lastModifiedBy>
  <cp:revision>25</cp:revision>
  <dcterms:created xsi:type="dcterms:W3CDTF">2024-04-26T23:03:16Z</dcterms:created>
  <dcterms:modified xsi:type="dcterms:W3CDTF">2024-05-04T17:58:41Z</dcterms:modified>
</cp:coreProperties>
</file>