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4"/>
  </p:sldMasterIdLst>
  <p:notesMasterIdLst>
    <p:notesMasterId r:id="rId21"/>
  </p:notesMasterIdLst>
  <p:sldIdLst>
    <p:sldId id="1303" r:id="rId5"/>
    <p:sldId id="1307" r:id="rId6"/>
    <p:sldId id="1308" r:id="rId7"/>
    <p:sldId id="1306" r:id="rId8"/>
    <p:sldId id="1309" r:id="rId9"/>
    <p:sldId id="1310" r:id="rId10"/>
    <p:sldId id="1311" r:id="rId11"/>
    <p:sldId id="1312" r:id="rId12"/>
    <p:sldId id="1313" r:id="rId13"/>
    <p:sldId id="1314" r:id="rId14"/>
    <p:sldId id="1315" r:id="rId15"/>
    <p:sldId id="1316" r:id="rId16"/>
    <p:sldId id="1317" r:id="rId17"/>
    <p:sldId id="1318" r:id="rId18"/>
    <p:sldId id="1319" r:id="rId19"/>
    <p:sldId id="1320" r:id="rId2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D9D9D9"/>
    <a:srgbClr val="4F5764"/>
    <a:srgbClr val="626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BEA79-A06F-41CD-A43B-873C21944507}" v="7" dt="2020-11-14T01:59:03.987"/>
    <p1510:client id="{6A12A204-5687-42DB-9574-B01AE4E0981F}" v="1" dt="2022-06-30T00:11:35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118" autoAdjust="0"/>
  </p:normalViewPr>
  <p:slideViewPr>
    <p:cSldViewPr snapToGrid="0" snapToObjects="1">
      <p:cViewPr>
        <p:scale>
          <a:sx n="75" d="100"/>
          <a:sy n="75" d="100"/>
        </p:scale>
        <p:origin x="1152" y="612"/>
      </p:cViewPr>
      <p:guideLst>
        <p:guide orient="horz" pos="162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Soares" userId="80bbcefd1da7d6b1" providerId="LiveId" clId="{69CBEA79-A06F-41CD-A43B-873C21944507}"/>
    <pc:docChg chg="undo redo custSel addSld delSld modSld sldOrd">
      <pc:chgData name="Vinicius Soares" userId="80bbcefd1da7d6b1" providerId="LiveId" clId="{69CBEA79-A06F-41CD-A43B-873C21944507}" dt="2020-11-14T01:58:55.772" v="466" actId="2711"/>
      <pc:docMkLst>
        <pc:docMk/>
      </pc:docMkLst>
      <pc:sldChg chg="modSp add del mod">
        <pc:chgData name="Vinicius Soares" userId="80bbcefd1da7d6b1" providerId="LiveId" clId="{69CBEA79-A06F-41CD-A43B-873C21944507}" dt="2020-11-14T01:53:46.350" v="141" actId="47"/>
        <pc:sldMkLst>
          <pc:docMk/>
          <pc:sldMk cId="3922296522" sldId="257"/>
        </pc:sldMkLst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5" creationId="{2CEDF43A-D7BF-4CBF-B43B-6F1AC3682EFC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7" creationId="{87CECF3C-E966-4085-B7A8-6CB10B4A6335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8" creationId="{032A2C2C-D16B-401A-9398-91D6B60D6074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9" creationId="{23E19386-985A-4AF5-9B1C-B6F58ACAA29D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0" creationId="{4E6943B3-D6A1-4D41-9E3A-24844A41BC9F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1" creationId="{83BA3A04-11BA-4AE9-8B8E-B1295EBABA62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2" creationId="{93D94891-469D-48F4-A9C7-17DEE7763CB4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3" creationId="{157B7158-6998-4FAF-BFA6-25164D6DAC60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4" creationId="{C5E66A4E-70F7-4932-84AB-405A1F5FCBAF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5" creationId="{BB85722C-D43B-42FF-8497-8390CE8FCC25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6" creationId="{CAE8A759-EEFB-4173-9A54-EBDA885D1970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8" creationId="{7B727243-CEFA-4E82-A734-35CBF6E83030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19" creationId="{9B47E59C-607E-4CB9-8461-E41E6E880B2E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0" creationId="{F79045AF-464E-4E9D-961F-9DFC5DE5A67B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1" creationId="{6EDB04ED-153F-486A-9741-5C7D3AEAF504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2" creationId="{FAD50E09-2897-4647-BAA6-0D92968F38BC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3" creationId="{F8BAB198-9987-4EC3-AB8E-F97286EA9093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4" creationId="{93A37015-21B4-40E8-9206-519F8F51BA5B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5" creationId="{CD6B94E0-6539-478E-BA40-3DFF53EC46B0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6" creationId="{4D1B0904-F58F-47A7-BE1D-5132C3648EB6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7" creationId="{FF5ED304-397A-455F-8C4E-BB786EFD4141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8" creationId="{87B48999-B86F-4998-B0EA-0477E59042B7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29" creationId="{A745C29A-A24C-4967-947E-2F35C42F15C4}"/>
          </ac:spMkLst>
        </pc:spChg>
        <pc:spChg chg="mod">
          <ac:chgData name="Vinicius Soares" userId="80bbcefd1da7d6b1" providerId="LiveId" clId="{69CBEA79-A06F-41CD-A43B-873C21944507}" dt="2020-11-14T01:52:59.574" v="133" actId="6549"/>
          <ac:spMkLst>
            <pc:docMk/>
            <pc:sldMk cId="3922296522" sldId="257"/>
            <ac:spMk id="30" creationId="{E8E1D340-3993-43C0-8388-D2298F33D9DD}"/>
          </ac:spMkLst>
        </pc:spChg>
        <pc:spChg chg="mod">
          <ac:chgData name="Vinicius Soares" userId="80bbcefd1da7d6b1" providerId="LiveId" clId="{69CBEA79-A06F-41CD-A43B-873C21944507}" dt="2020-11-14T01:53:04.544" v="136" actId="6549"/>
          <ac:spMkLst>
            <pc:docMk/>
            <pc:sldMk cId="3922296522" sldId="257"/>
            <ac:spMk id="31" creationId="{C3F34488-000D-4C84-B888-59BD1AA4743C}"/>
          </ac:spMkLst>
        </pc:spChg>
        <pc:spChg chg="mod">
          <ac:chgData name="Vinicius Soares" userId="80bbcefd1da7d6b1" providerId="LiveId" clId="{69CBEA79-A06F-41CD-A43B-873C21944507}" dt="2020-11-14T01:52:22.137" v="130" actId="2711"/>
          <ac:spMkLst>
            <pc:docMk/>
            <pc:sldMk cId="3922296522" sldId="257"/>
            <ac:spMk id="32" creationId="{2220E77F-21B6-4CDF-A6EB-4E33A2A6C9EC}"/>
          </ac:spMkLst>
        </pc:spChg>
      </pc:sldChg>
      <pc:sldChg chg="delSp add del mod">
        <pc:chgData name="Vinicius Soares" userId="80bbcefd1da7d6b1" providerId="LiveId" clId="{69CBEA79-A06F-41CD-A43B-873C21944507}" dt="2020-11-14T01:51:19.992" v="114" actId="47"/>
        <pc:sldMkLst>
          <pc:docMk/>
          <pc:sldMk cId="2610654007" sldId="258"/>
        </pc:sldMkLst>
        <pc:spChg chg="del">
          <ac:chgData name="Vinicius Soares" userId="80bbcefd1da7d6b1" providerId="LiveId" clId="{69CBEA79-A06F-41CD-A43B-873C21944507}" dt="2020-11-14T01:50:22.198" v="53" actId="21"/>
          <ac:spMkLst>
            <pc:docMk/>
            <pc:sldMk cId="2610654007" sldId="258"/>
            <ac:spMk id="5" creationId="{CF81F8E7-6FDF-42C0-A4C9-AD530D631D49}"/>
          </ac:spMkLst>
        </pc:spChg>
        <pc:picChg chg="del">
          <ac:chgData name="Vinicius Soares" userId="80bbcefd1da7d6b1" providerId="LiveId" clId="{69CBEA79-A06F-41CD-A43B-873C21944507}" dt="2020-11-14T01:49:36.580" v="43" actId="21"/>
          <ac:picMkLst>
            <pc:docMk/>
            <pc:sldMk cId="2610654007" sldId="258"/>
            <ac:picMk id="3" creationId="{D438C29B-636C-4501-9A7E-0CC59709ED9B}"/>
          </ac:picMkLst>
        </pc:picChg>
      </pc:sldChg>
      <pc:sldChg chg="add del">
        <pc:chgData name="Vinicius Soares" userId="80bbcefd1da7d6b1" providerId="LiveId" clId="{69CBEA79-A06F-41CD-A43B-873C21944507}" dt="2020-11-14T01:51:14.198" v="113" actId="47"/>
        <pc:sldMkLst>
          <pc:docMk/>
          <pc:sldMk cId="2901466068" sldId="259"/>
        </pc:sldMkLst>
      </pc:sldChg>
      <pc:sldChg chg="modSp add del mod">
        <pc:chgData name="Vinicius Soares" userId="80bbcefd1da7d6b1" providerId="LiveId" clId="{69CBEA79-A06F-41CD-A43B-873C21944507}" dt="2020-11-14T01:54:40.637" v="196" actId="47"/>
        <pc:sldMkLst>
          <pc:docMk/>
          <pc:sldMk cId="245378878" sldId="260"/>
        </pc:sldMkLst>
        <pc:spChg chg="mod">
          <ac:chgData name="Vinicius Soares" userId="80bbcefd1da7d6b1" providerId="LiveId" clId="{69CBEA79-A06F-41CD-A43B-873C21944507}" dt="2020-11-14T01:54:30.970" v="188" actId="21"/>
          <ac:spMkLst>
            <pc:docMk/>
            <pc:sldMk cId="245378878" sldId="260"/>
            <ac:spMk id="2" creationId="{002A7BE0-A74E-48AF-9BA6-96B060C079AD}"/>
          </ac:spMkLst>
        </pc:spChg>
      </pc:sldChg>
      <pc:sldChg chg="add del">
        <pc:chgData name="Vinicius Soares" userId="80bbcefd1da7d6b1" providerId="LiveId" clId="{69CBEA79-A06F-41CD-A43B-873C21944507}" dt="2020-11-14T01:54:46.384" v="206" actId="47"/>
        <pc:sldMkLst>
          <pc:docMk/>
          <pc:sldMk cId="3004394156" sldId="261"/>
        </pc:sldMkLst>
      </pc:sldChg>
      <pc:sldChg chg="add del">
        <pc:chgData name="Vinicius Soares" userId="80bbcefd1da7d6b1" providerId="LiveId" clId="{69CBEA79-A06F-41CD-A43B-873C21944507}" dt="2020-11-14T01:54:54.543" v="219" actId="47"/>
        <pc:sldMkLst>
          <pc:docMk/>
          <pc:sldMk cId="3917114963" sldId="262"/>
        </pc:sldMkLst>
      </pc:sldChg>
      <pc:sldChg chg="add del">
        <pc:chgData name="Vinicius Soares" userId="80bbcefd1da7d6b1" providerId="LiveId" clId="{69CBEA79-A06F-41CD-A43B-873C21944507}" dt="2020-11-14T01:55:07.935" v="247" actId="47"/>
        <pc:sldMkLst>
          <pc:docMk/>
          <pc:sldMk cId="943855109" sldId="263"/>
        </pc:sldMkLst>
      </pc:sldChg>
      <pc:sldChg chg="add del">
        <pc:chgData name="Vinicius Soares" userId="80bbcefd1da7d6b1" providerId="LiveId" clId="{69CBEA79-A06F-41CD-A43B-873C21944507}" dt="2020-11-14T01:55:24.209" v="280" actId="47"/>
        <pc:sldMkLst>
          <pc:docMk/>
          <pc:sldMk cId="4100793493" sldId="264"/>
        </pc:sldMkLst>
      </pc:sldChg>
      <pc:sldChg chg="add del">
        <pc:chgData name="Vinicius Soares" userId="80bbcefd1da7d6b1" providerId="LiveId" clId="{69CBEA79-A06F-41CD-A43B-873C21944507}" dt="2020-11-14T01:55:25.939" v="281" actId="47"/>
        <pc:sldMkLst>
          <pc:docMk/>
          <pc:sldMk cId="2196600297" sldId="265"/>
        </pc:sldMkLst>
      </pc:sldChg>
      <pc:sldChg chg="add del">
        <pc:chgData name="Vinicius Soares" userId="80bbcefd1da7d6b1" providerId="LiveId" clId="{69CBEA79-A06F-41CD-A43B-873C21944507}" dt="2020-11-14T01:55:38.062" v="299" actId="47"/>
        <pc:sldMkLst>
          <pc:docMk/>
          <pc:sldMk cId="4221370211" sldId="266"/>
        </pc:sldMkLst>
      </pc:sldChg>
      <pc:sldChg chg="add del">
        <pc:chgData name="Vinicius Soares" userId="80bbcefd1da7d6b1" providerId="LiveId" clId="{69CBEA79-A06F-41CD-A43B-873C21944507}" dt="2020-11-14T01:55:51.293" v="317" actId="47"/>
        <pc:sldMkLst>
          <pc:docMk/>
          <pc:sldMk cId="295518370" sldId="267"/>
        </pc:sldMkLst>
      </pc:sldChg>
      <pc:sldChg chg="add del">
        <pc:chgData name="Vinicius Soares" userId="80bbcefd1da7d6b1" providerId="LiveId" clId="{69CBEA79-A06F-41CD-A43B-873C21944507}" dt="2020-11-14T01:55:51.293" v="317" actId="47"/>
        <pc:sldMkLst>
          <pc:docMk/>
          <pc:sldMk cId="1377961264" sldId="268"/>
        </pc:sldMkLst>
      </pc:sldChg>
      <pc:sldChg chg="add del">
        <pc:chgData name="Vinicius Soares" userId="80bbcefd1da7d6b1" providerId="LiveId" clId="{69CBEA79-A06F-41CD-A43B-873C21944507}" dt="2020-11-14T01:56:12.886" v="345" actId="47"/>
        <pc:sldMkLst>
          <pc:docMk/>
          <pc:sldMk cId="1642951569" sldId="269"/>
        </pc:sldMkLst>
      </pc:sldChg>
      <pc:sldChg chg="add del">
        <pc:chgData name="Vinicius Soares" userId="80bbcefd1da7d6b1" providerId="LiveId" clId="{69CBEA79-A06F-41CD-A43B-873C21944507}" dt="2020-11-14T01:56:29.494" v="374" actId="47"/>
        <pc:sldMkLst>
          <pc:docMk/>
          <pc:sldMk cId="1056490101" sldId="270"/>
        </pc:sldMkLst>
      </pc:sldChg>
      <pc:sldChg chg="add del">
        <pc:chgData name="Vinicius Soares" userId="80bbcefd1da7d6b1" providerId="LiveId" clId="{69CBEA79-A06F-41CD-A43B-873C21944507}" dt="2020-11-14T01:56:30.228" v="375" actId="47"/>
        <pc:sldMkLst>
          <pc:docMk/>
          <pc:sldMk cId="4013474040" sldId="271"/>
        </pc:sldMkLst>
      </pc:sldChg>
      <pc:sldChg chg="del">
        <pc:chgData name="Vinicius Soares" userId="80bbcefd1da7d6b1" providerId="LiveId" clId="{69CBEA79-A06F-41CD-A43B-873C21944507}" dt="2020-11-14T01:48:21.460" v="39" actId="47"/>
        <pc:sldMkLst>
          <pc:docMk/>
          <pc:sldMk cId="823061137" sldId="283"/>
        </pc:sldMkLst>
      </pc:sldChg>
      <pc:sldChg chg="modSp add del mod">
        <pc:chgData name="Vinicius Soares" userId="80bbcefd1da7d6b1" providerId="LiveId" clId="{69CBEA79-A06F-41CD-A43B-873C21944507}" dt="2020-11-14T01:52:01.539" v="128" actId="47"/>
        <pc:sldMkLst>
          <pc:docMk/>
          <pc:sldMk cId="0" sldId="471"/>
        </pc:sldMkLst>
        <pc:spChg chg="mod">
          <ac:chgData name="Vinicius Soares" userId="80bbcefd1da7d6b1" providerId="LiveId" clId="{69CBEA79-A06F-41CD-A43B-873C21944507}" dt="2020-11-14T01:47:29.734" v="1" actId="21"/>
          <ac:spMkLst>
            <pc:docMk/>
            <pc:sldMk cId="0" sldId="471"/>
            <ac:spMk id="13315" creationId="{B7D7E420-8EF1-4F74-994B-31FD25642887}"/>
          </ac:spMkLst>
        </pc:spChg>
      </pc:sldChg>
      <pc:sldChg chg="modSp add del mod">
        <pc:chgData name="Vinicius Soares" userId="80bbcefd1da7d6b1" providerId="LiveId" clId="{69CBEA79-A06F-41CD-A43B-873C21944507}" dt="2020-11-14T01:54:26.202" v="187" actId="47"/>
        <pc:sldMkLst>
          <pc:docMk/>
          <pc:sldMk cId="4156670582" sldId="472"/>
        </pc:sldMkLst>
        <pc:spChg chg="mod">
          <ac:chgData name="Vinicius Soares" userId="80bbcefd1da7d6b1" providerId="LiveId" clId="{69CBEA79-A06F-41CD-A43B-873C21944507}" dt="2020-11-14T01:53:58.719" v="142" actId="21"/>
          <ac:spMkLst>
            <pc:docMk/>
            <pc:sldMk cId="4156670582" sldId="472"/>
            <ac:spMk id="2" creationId="{E0621B96-8937-4029-81E6-138BD2943D85}"/>
          </ac:spMkLst>
        </pc:spChg>
      </pc:sldChg>
      <pc:sldChg chg="del">
        <pc:chgData name="Vinicius Soares" userId="80bbcefd1da7d6b1" providerId="LiveId" clId="{69CBEA79-A06F-41CD-A43B-873C21944507}" dt="2020-11-14T01:55:58.481" v="318" actId="47"/>
        <pc:sldMkLst>
          <pc:docMk/>
          <pc:sldMk cId="1710874475" sldId="1127"/>
        </pc:sldMkLst>
      </pc:sldChg>
      <pc:sldChg chg="del">
        <pc:chgData name="Vinicius Soares" userId="80bbcefd1da7d6b1" providerId="LiveId" clId="{69CBEA79-A06F-41CD-A43B-873C21944507}" dt="2020-11-14T01:48:21.962" v="40" actId="47"/>
        <pc:sldMkLst>
          <pc:docMk/>
          <pc:sldMk cId="3927095290" sldId="1154"/>
        </pc:sldMkLst>
      </pc:sldChg>
      <pc:sldChg chg="del">
        <pc:chgData name="Vinicius Soares" userId="80bbcefd1da7d6b1" providerId="LiveId" clId="{69CBEA79-A06F-41CD-A43B-873C21944507}" dt="2020-11-14T01:55:58.481" v="318" actId="47"/>
        <pc:sldMkLst>
          <pc:docMk/>
          <pc:sldMk cId="311675485" sldId="1186"/>
        </pc:sldMkLst>
      </pc:sldChg>
      <pc:sldChg chg="del">
        <pc:chgData name="Vinicius Soares" userId="80bbcefd1da7d6b1" providerId="LiveId" clId="{69CBEA79-A06F-41CD-A43B-873C21944507}" dt="2020-11-14T01:55:58.481" v="318" actId="47"/>
        <pc:sldMkLst>
          <pc:docMk/>
          <pc:sldMk cId="2662081142" sldId="1302"/>
        </pc:sldMkLst>
      </pc:sldChg>
      <pc:sldChg chg="addSp modSp mod">
        <pc:chgData name="Vinicius Soares" userId="80bbcefd1da7d6b1" providerId="LiveId" clId="{69CBEA79-A06F-41CD-A43B-873C21944507}" dt="2020-11-14T01:58:55.772" v="466" actId="2711"/>
        <pc:sldMkLst>
          <pc:docMk/>
          <pc:sldMk cId="1609286070" sldId="1303"/>
        </pc:sldMkLst>
        <pc:spChg chg="add mod">
          <ac:chgData name="Vinicius Soares" userId="80bbcefd1da7d6b1" providerId="LiveId" clId="{69CBEA79-A06F-41CD-A43B-873C21944507}" dt="2020-11-14T01:48:14.067" v="38" actId="404"/>
          <ac:spMkLst>
            <pc:docMk/>
            <pc:sldMk cId="1609286070" sldId="1303"/>
            <ac:spMk id="2" creationId="{A3A21BEB-C820-48B8-861E-2A88769063B7}"/>
          </ac:spMkLst>
        </pc:spChg>
        <pc:spChg chg="add mod">
          <ac:chgData name="Vinicius Soares" userId="80bbcefd1da7d6b1" providerId="LiveId" clId="{69CBEA79-A06F-41CD-A43B-873C21944507}" dt="2020-11-14T01:58:55.772" v="466" actId="2711"/>
          <ac:spMkLst>
            <pc:docMk/>
            <pc:sldMk cId="1609286070" sldId="1303"/>
            <ac:spMk id="4" creationId="{974C8E96-750B-4068-B9EA-EABE4DF48E7B}"/>
          </ac:spMkLst>
        </pc:spChg>
        <pc:spChg chg="mod">
          <ac:chgData name="Vinicius Soares" userId="80bbcefd1da7d6b1" providerId="LiveId" clId="{69CBEA79-A06F-41CD-A43B-873C21944507}" dt="2020-11-14T01:47:51.045" v="31" actId="207"/>
          <ac:spMkLst>
            <pc:docMk/>
            <pc:sldMk cId="1609286070" sldId="1303"/>
            <ac:spMk id="16" creationId="{00000000-0000-0000-0000-000000000000}"/>
          </ac:spMkLst>
        </pc:spChg>
      </pc:sldChg>
      <pc:sldChg chg="del">
        <pc:chgData name="Vinicius Soares" userId="80bbcefd1da7d6b1" providerId="LiveId" clId="{69CBEA79-A06F-41CD-A43B-873C21944507}" dt="2020-11-14T01:55:58.481" v="318" actId="47"/>
        <pc:sldMkLst>
          <pc:docMk/>
          <pc:sldMk cId="3000248921" sldId="1304"/>
        </pc:sldMkLst>
      </pc:sldChg>
      <pc:sldChg chg="del">
        <pc:chgData name="Vinicius Soares" userId="80bbcefd1da7d6b1" providerId="LiveId" clId="{69CBEA79-A06F-41CD-A43B-873C21944507}" dt="2020-11-14T01:55:58.481" v="318" actId="47"/>
        <pc:sldMkLst>
          <pc:docMk/>
          <pc:sldMk cId="118658799" sldId="1305"/>
        </pc:sldMkLst>
      </pc:sldChg>
      <pc:sldChg chg="modSp add mod ord">
        <pc:chgData name="Vinicius Soares" userId="80bbcefd1da7d6b1" providerId="LiveId" clId="{69CBEA79-A06F-41CD-A43B-873C21944507}" dt="2020-11-14T01:56:58.125" v="435" actId="20577"/>
        <pc:sldMkLst>
          <pc:docMk/>
          <pc:sldMk cId="2093258566" sldId="1306"/>
        </pc:sldMkLst>
        <pc:spChg chg="mod">
          <ac:chgData name="Vinicius Soares" userId="80bbcefd1da7d6b1" providerId="LiveId" clId="{69CBEA79-A06F-41CD-A43B-873C21944507}" dt="2020-11-14T01:54:04.543" v="148" actId="6549"/>
          <ac:spMkLst>
            <pc:docMk/>
            <pc:sldMk cId="2093258566" sldId="1306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6:58.125" v="435" actId="20577"/>
          <ac:spMkLst>
            <pc:docMk/>
            <pc:sldMk cId="2093258566" sldId="1306"/>
            <ac:spMk id="11" creationId="{00000000-0000-0000-0000-000000000000}"/>
          </ac:spMkLst>
        </pc:spChg>
        <pc:cxnChg chg="mod">
          <ac:chgData name="Vinicius Soares" userId="80bbcefd1da7d6b1" providerId="LiveId" clId="{69CBEA79-A06F-41CD-A43B-873C21944507}" dt="2020-11-14T01:54:20.076" v="185" actId="1035"/>
          <ac:cxnSpMkLst>
            <pc:docMk/>
            <pc:sldMk cId="2093258566" sldId="1306"/>
            <ac:cxnSpMk id="7" creationId="{00000000-0000-0000-0000-000000000000}"/>
          </ac:cxnSpMkLst>
        </pc:cxnChg>
      </pc:sldChg>
      <pc:sldChg chg="addSp modSp add mod">
        <pc:chgData name="Vinicius Soares" userId="80bbcefd1da7d6b1" providerId="LiveId" clId="{69CBEA79-A06F-41CD-A43B-873C21944507}" dt="2020-11-14T01:51:07.231" v="112" actId="14100"/>
        <pc:sldMkLst>
          <pc:docMk/>
          <pc:sldMk cId="2778944863" sldId="1307"/>
        </pc:sldMkLst>
        <pc:spChg chg="add mod">
          <ac:chgData name="Vinicius Soares" userId="80bbcefd1da7d6b1" providerId="LiveId" clId="{69CBEA79-A06F-41CD-A43B-873C21944507}" dt="2020-11-14T01:51:07.231" v="112" actId="14100"/>
          <ac:spMkLst>
            <pc:docMk/>
            <pc:sldMk cId="2778944863" sldId="1307"/>
            <ac:spMk id="3" creationId="{F36E2C22-1FAC-449A-B4FC-2850C7D1CCE5}"/>
          </ac:spMkLst>
        </pc:spChg>
        <pc:spChg chg="mod">
          <ac:chgData name="Vinicius Soares" userId="80bbcefd1da7d6b1" providerId="LiveId" clId="{69CBEA79-A06F-41CD-A43B-873C21944507}" dt="2020-11-14T01:50:09.075" v="52" actId="14100"/>
          <ac:spMkLst>
            <pc:docMk/>
            <pc:sldMk cId="2778944863" sldId="1307"/>
            <ac:spMk id="14" creationId="{00000000-0000-0000-0000-000000000000}"/>
          </ac:spMkLst>
        </pc:spChg>
        <pc:picChg chg="add mod">
          <ac:chgData name="Vinicius Soares" userId="80bbcefd1da7d6b1" providerId="LiveId" clId="{69CBEA79-A06F-41CD-A43B-873C21944507}" dt="2020-11-14T01:50:04.423" v="51" actId="1076"/>
          <ac:picMkLst>
            <pc:docMk/>
            <pc:sldMk cId="2778944863" sldId="1307"/>
            <ac:picMk id="2" creationId="{80066B0E-5947-4B39-80A5-6FD7FA4F9FCA}"/>
          </ac:picMkLst>
        </pc:picChg>
      </pc:sldChg>
      <pc:sldChg chg="addSp modSp new mod">
        <pc:chgData name="Vinicius Soares" userId="80bbcefd1da7d6b1" providerId="LiveId" clId="{69CBEA79-A06F-41CD-A43B-873C21944507}" dt="2020-11-14T01:58:33.939" v="465" actId="122"/>
        <pc:sldMkLst>
          <pc:docMk/>
          <pc:sldMk cId="889866338" sldId="1308"/>
        </pc:sldMkLst>
        <pc:spChg chg="add mod">
          <ac:chgData name="Vinicius Soares" userId="80bbcefd1da7d6b1" providerId="LiveId" clId="{69CBEA79-A06F-41CD-A43B-873C21944507}" dt="2020-11-14T01:58:33.939" v="465" actId="122"/>
          <ac:spMkLst>
            <pc:docMk/>
            <pc:sldMk cId="889866338" sldId="1308"/>
            <ac:spMk id="5" creationId="{48DF651D-3392-4E6D-9647-1D30B4330FFA}"/>
          </ac:spMkLst>
        </pc:spChg>
        <pc:picChg chg="add mod">
          <ac:chgData name="Vinicius Soares" userId="80bbcefd1da7d6b1" providerId="LiveId" clId="{69CBEA79-A06F-41CD-A43B-873C21944507}" dt="2020-11-14T01:53:39.754" v="140" actId="962"/>
          <ac:picMkLst>
            <pc:docMk/>
            <pc:sldMk cId="889866338" sldId="1308"/>
            <ac:picMk id="3" creationId="{5BC55737-089C-45D6-AA4F-AD8636AB334E}"/>
          </ac:picMkLst>
        </pc:picChg>
      </pc:sldChg>
      <pc:sldChg chg="modSp add mod">
        <pc:chgData name="Vinicius Soares" userId="80bbcefd1da7d6b1" providerId="LiveId" clId="{69CBEA79-A06F-41CD-A43B-873C21944507}" dt="2020-11-14T01:57:05.003" v="437" actId="20577"/>
        <pc:sldMkLst>
          <pc:docMk/>
          <pc:sldMk cId="812854860" sldId="1309"/>
        </pc:sldMkLst>
        <pc:spChg chg="mod">
          <ac:chgData name="Vinicius Soares" userId="80bbcefd1da7d6b1" providerId="LiveId" clId="{69CBEA79-A06F-41CD-A43B-873C21944507}" dt="2020-11-14T01:54:36.852" v="194" actId="6549"/>
          <ac:spMkLst>
            <pc:docMk/>
            <pc:sldMk cId="812854860" sldId="1309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05.003" v="437" actId="20577"/>
          <ac:spMkLst>
            <pc:docMk/>
            <pc:sldMk cId="812854860" sldId="1309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12.896" v="438"/>
        <pc:sldMkLst>
          <pc:docMk/>
          <pc:sldMk cId="1801968007" sldId="1310"/>
        </pc:sldMkLst>
        <pc:spChg chg="mod">
          <ac:chgData name="Vinicius Soares" userId="80bbcefd1da7d6b1" providerId="LiveId" clId="{69CBEA79-A06F-41CD-A43B-873C21944507}" dt="2020-11-14T01:54:44.092" v="205" actId="5793"/>
          <ac:spMkLst>
            <pc:docMk/>
            <pc:sldMk cId="1801968007" sldId="1310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12.896" v="438"/>
          <ac:spMkLst>
            <pc:docMk/>
            <pc:sldMk cId="1801968007" sldId="1310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15.765" v="439"/>
        <pc:sldMkLst>
          <pc:docMk/>
          <pc:sldMk cId="4218079964" sldId="1311"/>
        </pc:sldMkLst>
        <pc:spChg chg="mod">
          <ac:chgData name="Vinicius Soares" userId="80bbcefd1da7d6b1" providerId="LiveId" clId="{69CBEA79-A06F-41CD-A43B-873C21944507}" dt="2020-11-14T01:54:51.032" v="218" actId="20577"/>
          <ac:spMkLst>
            <pc:docMk/>
            <pc:sldMk cId="4218079964" sldId="1311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15.765" v="439"/>
          <ac:spMkLst>
            <pc:docMk/>
            <pc:sldMk cId="4218079964" sldId="1311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17.811" v="440"/>
        <pc:sldMkLst>
          <pc:docMk/>
          <pc:sldMk cId="149079748" sldId="1312"/>
        </pc:sldMkLst>
        <pc:spChg chg="mod">
          <ac:chgData name="Vinicius Soares" userId="80bbcefd1da7d6b1" providerId="LiveId" clId="{69CBEA79-A06F-41CD-A43B-873C21944507}" dt="2020-11-14T01:55:04.178" v="246" actId="20577"/>
          <ac:spMkLst>
            <pc:docMk/>
            <pc:sldMk cId="149079748" sldId="1312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17.811" v="440"/>
          <ac:spMkLst>
            <pc:docMk/>
            <pc:sldMk cId="149079748" sldId="1312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20.287" v="441"/>
        <pc:sldMkLst>
          <pc:docMk/>
          <pc:sldMk cId="1765418807" sldId="1313"/>
        </pc:sldMkLst>
        <pc:spChg chg="mod">
          <ac:chgData name="Vinicius Soares" userId="80bbcefd1da7d6b1" providerId="LiveId" clId="{69CBEA79-A06F-41CD-A43B-873C21944507}" dt="2020-11-14T01:55:13.166" v="260" actId="6549"/>
          <ac:spMkLst>
            <pc:docMk/>
            <pc:sldMk cId="1765418807" sldId="1313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20.287" v="441"/>
          <ac:spMkLst>
            <pc:docMk/>
            <pc:sldMk cId="1765418807" sldId="1313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22.949" v="442"/>
        <pc:sldMkLst>
          <pc:docMk/>
          <pc:sldMk cId="391655327" sldId="1314"/>
        </pc:sldMkLst>
        <pc:spChg chg="mod">
          <ac:chgData name="Vinicius Soares" userId="80bbcefd1da7d6b1" providerId="LiveId" clId="{69CBEA79-A06F-41CD-A43B-873C21944507}" dt="2020-11-14T01:55:20.533" v="279" actId="20577"/>
          <ac:spMkLst>
            <pc:docMk/>
            <pc:sldMk cId="391655327" sldId="1314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22.949" v="442"/>
          <ac:spMkLst>
            <pc:docMk/>
            <pc:sldMk cId="391655327" sldId="1314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24.763" v="443"/>
        <pc:sldMkLst>
          <pc:docMk/>
          <pc:sldMk cId="239611299" sldId="1315"/>
        </pc:sldMkLst>
        <pc:spChg chg="mod">
          <ac:chgData name="Vinicius Soares" userId="80bbcefd1da7d6b1" providerId="LiveId" clId="{69CBEA79-A06F-41CD-A43B-873C21944507}" dt="2020-11-14T01:55:35.684" v="298" actId="20577"/>
          <ac:spMkLst>
            <pc:docMk/>
            <pc:sldMk cId="239611299" sldId="1315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24.763" v="443"/>
          <ac:spMkLst>
            <pc:docMk/>
            <pc:sldMk cId="239611299" sldId="1315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26.938" v="444"/>
        <pc:sldMkLst>
          <pc:docMk/>
          <pc:sldMk cId="2282998842" sldId="1316"/>
        </pc:sldMkLst>
        <pc:spChg chg="mod">
          <ac:chgData name="Vinicius Soares" userId="80bbcefd1da7d6b1" providerId="LiveId" clId="{69CBEA79-A06F-41CD-A43B-873C21944507}" dt="2020-11-14T01:55:42.063" v="305" actId="20577"/>
          <ac:spMkLst>
            <pc:docMk/>
            <pc:sldMk cId="2282998842" sldId="1316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26.938" v="444"/>
          <ac:spMkLst>
            <pc:docMk/>
            <pc:sldMk cId="2282998842" sldId="1316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29.392" v="445"/>
        <pc:sldMkLst>
          <pc:docMk/>
          <pc:sldMk cId="2861628165" sldId="1317"/>
        </pc:sldMkLst>
        <pc:spChg chg="mod">
          <ac:chgData name="Vinicius Soares" userId="80bbcefd1da7d6b1" providerId="LiveId" clId="{69CBEA79-A06F-41CD-A43B-873C21944507}" dt="2020-11-14T01:55:48.664" v="316" actId="20577"/>
          <ac:spMkLst>
            <pc:docMk/>
            <pc:sldMk cId="2861628165" sldId="1317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29.392" v="445"/>
          <ac:spMkLst>
            <pc:docMk/>
            <pc:sldMk cId="2861628165" sldId="1317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32.258" v="446"/>
        <pc:sldMkLst>
          <pc:docMk/>
          <pc:sldMk cId="3220345616" sldId="1318"/>
        </pc:sldMkLst>
        <pc:spChg chg="mod">
          <ac:chgData name="Vinicius Soares" userId="80bbcefd1da7d6b1" providerId="LiveId" clId="{69CBEA79-A06F-41CD-A43B-873C21944507}" dt="2020-11-14T01:56:10.245" v="344" actId="20577"/>
          <ac:spMkLst>
            <pc:docMk/>
            <pc:sldMk cId="3220345616" sldId="1318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32.258" v="446"/>
          <ac:spMkLst>
            <pc:docMk/>
            <pc:sldMk cId="3220345616" sldId="1318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34.823" v="447"/>
        <pc:sldMkLst>
          <pc:docMk/>
          <pc:sldMk cId="13278671" sldId="1319"/>
        </pc:sldMkLst>
        <pc:spChg chg="mod">
          <ac:chgData name="Vinicius Soares" userId="80bbcefd1da7d6b1" providerId="LiveId" clId="{69CBEA79-A06F-41CD-A43B-873C21944507}" dt="2020-11-14T01:56:19.341" v="358" actId="6549"/>
          <ac:spMkLst>
            <pc:docMk/>
            <pc:sldMk cId="13278671" sldId="1319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34.823" v="447"/>
          <ac:spMkLst>
            <pc:docMk/>
            <pc:sldMk cId="13278671" sldId="1319"/>
            <ac:spMk id="11" creationId="{00000000-0000-0000-0000-000000000000}"/>
          </ac:spMkLst>
        </pc:spChg>
      </pc:sldChg>
      <pc:sldChg chg="modSp add mod">
        <pc:chgData name="Vinicius Soares" userId="80bbcefd1da7d6b1" providerId="LiveId" clId="{69CBEA79-A06F-41CD-A43B-873C21944507}" dt="2020-11-14T01:57:37.635" v="448"/>
        <pc:sldMkLst>
          <pc:docMk/>
          <pc:sldMk cId="1521837075" sldId="1320"/>
        </pc:sldMkLst>
        <pc:spChg chg="mod">
          <ac:chgData name="Vinicius Soares" userId="80bbcefd1da7d6b1" providerId="LiveId" clId="{69CBEA79-A06F-41CD-A43B-873C21944507}" dt="2020-11-14T01:56:27.433" v="373" actId="20577"/>
          <ac:spMkLst>
            <pc:docMk/>
            <pc:sldMk cId="1521837075" sldId="1320"/>
            <ac:spMk id="9" creationId="{00000000-0000-0000-0000-000000000000}"/>
          </ac:spMkLst>
        </pc:spChg>
        <pc:spChg chg="mod">
          <ac:chgData name="Vinicius Soares" userId="80bbcefd1da7d6b1" providerId="LiveId" clId="{69CBEA79-A06F-41CD-A43B-873C21944507}" dt="2020-11-14T01:57:37.635" v="448"/>
          <ac:spMkLst>
            <pc:docMk/>
            <pc:sldMk cId="1521837075" sldId="1320"/>
            <ac:spMk id="11" creationId="{00000000-0000-0000-0000-000000000000}"/>
          </ac:spMkLst>
        </pc:spChg>
      </pc:sldChg>
      <pc:sldMasterChg chg="delSldLayout">
        <pc:chgData name="Vinicius Soares" userId="80bbcefd1da7d6b1" providerId="LiveId" clId="{69CBEA79-A06F-41CD-A43B-873C21944507}" dt="2020-11-14T01:52:01.539" v="128" actId="47"/>
        <pc:sldMasterMkLst>
          <pc:docMk/>
          <pc:sldMasterMk cId="837619168" sldId="2147483713"/>
        </pc:sldMasterMkLst>
        <pc:sldLayoutChg chg="del">
          <pc:chgData name="Vinicius Soares" userId="80bbcefd1da7d6b1" providerId="LiveId" clId="{69CBEA79-A06F-41CD-A43B-873C21944507}" dt="2020-11-14T01:52:01.539" v="128" actId="47"/>
          <pc:sldLayoutMkLst>
            <pc:docMk/>
            <pc:sldMasterMk cId="837619168" sldId="2147483713"/>
            <pc:sldLayoutMk cId="1930297242" sldId="2147483726"/>
          </pc:sldLayoutMkLst>
        </pc:sldLayoutChg>
      </pc:sldMasterChg>
    </pc:docChg>
  </pc:docChgLst>
  <pc:docChgLst>
    <pc:chgData name="Vitor Marques Portela" userId="S::rm345444@fiap.com.br::95b15130-cb1d-4b6d-b2a1-420a32e9ef36" providerId="AD" clId="Web-{6A12A204-5687-42DB-9574-B01AE4E0981F}"/>
    <pc:docChg chg="modSld">
      <pc:chgData name="Vitor Marques Portela" userId="S::rm345444@fiap.com.br::95b15130-cb1d-4b6d-b2a1-420a32e9ef36" providerId="AD" clId="Web-{6A12A204-5687-42DB-9574-B01AE4E0981F}" dt="2022-06-30T00:11:35.369" v="0" actId="1076"/>
      <pc:docMkLst>
        <pc:docMk/>
      </pc:docMkLst>
      <pc:sldChg chg="modSp">
        <pc:chgData name="Vitor Marques Portela" userId="S::rm345444@fiap.com.br::95b15130-cb1d-4b6d-b2a1-420a32e9ef36" providerId="AD" clId="Web-{6A12A204-5687-42DB-9574-B01AE4E0981F}" dt="2022-06-30T00:11:35.369" v="0" actId="1076"/>
        <pc:sldMkLst>
          <pc:docMk/>
          <pc:sldMk cId="889866338" sldId="1308"/>
        </pc:sldMkLst>
        <pc:picChg chg="mod">
          <ac:chgData name="Vitor Marques Portela" userId="S::rm345444@fiap.com.br::95b15130-cb1d-4b6d-b2a1-420a32e9ef36" providerId="AD" clId="Web-{6A12A204-5687-42DB-9574-B01AE4E0981F}" dt="2022-06-30T00:11:35.369" v="0" actId="1076"/>
          <ac:picMkLst>
            <pc:docMk/>
            <pc:sldMk cId="889866338" sldId="1308"/>
            <ac:picMk id="3" creationId="{5BC55737-089C-45D6-AA4F-AD8636AB33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69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6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4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1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9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8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4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7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5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69"/>
            <a:ext cx="2057400" cy="439270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69"/>
            <a:ext cx="6019800" cy="43927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981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7326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5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fiap_elemento1.png">
            <a:extLst>
              <a:ext uri="{FF2B5EF4-FFF2-40B4-BE49-F238E27FC236}">
                <a16:creationId xmlns:a16="http://schemas.microsoft.com/office/drawing/2014/main" id="{BC1E70F3-7777-5A4C-A91B-972B92D521D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9205-9656-6046-8C3D-28FDB8803E6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9B36-4058-3742-A64C-523393E04A2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2287E5D5-86AA-BA41-AD5B-C512E4ADA64F}"/>
              </a:ext>
            </a:extLst>
          </p:cNvPr>
          <p:cNvGrpSpPr/>
          <p:nvPr userDrawn="1"/>
        </p:nvGrpSpPr>
        <p:grpSpPr>
          <a:xfrm>
            <a:off x="8083482" y="167634"/>
            <a:ext cx="884670" cy="138982"/>
            <a:chOff x="7919542" y="328894"/>
            <a:chExt cx="957000" cy="150345"/>
          </a:xfrm>
        </p:grpSpPr>
        <p:pic>
          <p:nvPicPr>
            <p:cNvPr id="13" name="Imagem 1">
              <a:extLst>
                <a:ext uri="{FF2B5EF4-FFF2-40B4-BE49-F238E27FC236}">
                  <a16:creationId xmlns:a16="http://schemas.microsoft.com/office/drawing/2014/main" id="{88405014-CFAE-AA46-826B-C6318AB3B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14" name="Picture 10" descr="mba.png">
              <a:extLst>
                <a:ext uri="{FF2B5EF4-FFF2-40B4-BE49-F238E27FC236}">
                  <a16:creationId xmlns:a16="http://schemas.microsoft.com/office/drawing/2014/main" id="{45D96DEE-F149-EB4A-95B1-85F69FCBE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46179" y="1734869"/>
            <a:ext cx="6851655" cy="1015517"/>
          </a:xfrm>
          <a:prstGeom prst="rect">
            <a:avLst/>
          </a:prstGeom>
          <a:noFill/>
        </p:spPr>
        <p:txBody>
          <a:bodyPr wrap="square" lIns="91295" tIns="45648" rIns="91295" bIns="45648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000" dirty="0">
                <a:solidFill>
                  <a:srgbClr val="ED145B"/>
                </a:solidFill>
                <a:latin typeface="Gotham HTF Light"/>
                <a:cs typeface="Gotham HTF Light"/>
              </a:rPr>
              <a:t>TRABALHO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000" dirty="0">
                <a:solidFill>
                  <a:srgbClr val="626E73"/>
                </a:solidFill>
                <a:latin typeface="Gotham HTF Light"/>
                <a:cs typeface="Gotham HTF Light"/>
              </a:rPr>
              <a:t>MBA INTELIGENCIA ARTIFICIAL &amp; ML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000" dirty="0">
                <a:solidFill>
                  <a:srgbClr val="626E73"/>
                </a:solidFill>
                <a:latin typeface="Gotham HTF Light"/>
                <a:cs typeface="Gotham HTF Light"/>
              </a:rPr>
              <a:t>GERÊNCIA DE PROJETOS DE IA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Gotham HTF Light"/>
              <a:cs typeface="Gotham HTF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A21BEB-C820-48B8-861E-2A88769063B7}"/>
              </a:ext>
            </a:extLst>
          </p:cNvPr>
          <p:cNvSpPr txBox="1"/>
          <p:nvPr/>
        </p:nvSpPr>
        <p:spPr>
          <a:xfrm>
            <a:off x="0" y="3795513"/>
            <a:ext cx="664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00" dirty="0">
                <a:solidFill>
                  <a:srgbClr val="626E73"/>
                </a:solidFill>
                <a:latin typeface="Gotham HTF Light"/>
              </a:rPr>
              <a:t>TURMA: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00" dirty="0">
                <a:solidFill>
                  <a:srgbClr val="626E73"/>
                </a:solidFill>
                <a:latin typeface="Gotham HTF Light"/>
              </a:rPr>
              <a:t>INTEGRANTES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00" dirty="0">
                <a:solidFill>
                  <a:srgbClr val="626E73"/>
                </a:solidFill>
                <a:latin typeface="Gotham HTF Light"/>
              </a:rPr>
              <a:t>1.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00" dirty="0">
                <a:solidFill>
                  <a:srgbClr val="626E73"/>
                </a:solidFill>
                <a:latin typeface="Gotham HTF Light"/>
              </a:rPr>
              <a:t>2.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00" dirty="0">
                <a:solidFill>
                  <a:srgbClr val="626E73"/>
                </a:solidFill>
                <a:latin typeface="Gotham HTF Light"/>
              </a:rPr>
              <a:t>3.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200" dirty="0">
                <a:solidFill>
                  <a:srgbClr val="626E73"/>
                </a:solidFill>
                <a:latin typeface="Gotham HTF Light"/>
              </a:rPr>
              <a:t>4.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4C8E96-750B-4068-B9EA-EABE4DF48E7B}"/>
              </a:ext>
            </a:extLst>
          </p:cNvPr>
          <p:cNvSpPr txBox="1"/>
          <p:nvPr/>
        </p:nvSpPr>
        <p:spPr>
          <a:xfrm>
            <a:off x="4413025" y="4388644"/>
            <a:ext cx="4730975" cy="71558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350" i="1" dirty="0">
                <a:latin typeface="Gotham HTF Light"/>
              </a:rPr>
              <a:t>Este template tem objetivo de direcionar a apresentação.</a:t>
            </a:r>
          </a:p>
          <a:p>
            <a:pPr algn="r"/>
            <a:r>
              <a:rPr lang="pt-BR" sz="1350" i="1" dirty="0">
                <a:latin typeface="Gotham HTF Light"/>
              </a:rPr>
              <a:t>O ajuste de layout deve ser feito por cada grupo.</a:t>
            </a:r>
          </a:p>
          <a:p>
            <a:pPr algn="r"/>
            <a:r>
              <a:rPr lang="pt-BR" sz="1350" i="1" dirty="0">
                <a:latin typeface="Gotham HTF Light"/>
              </a:rPr>
              <a:t>A qualidade visual da apresentação influencia na avaliação final.</a:t>
            </a:r>
          </a:p>
        </p:txBody>
      </p:sp>
    </p:spTree>
    <p:extLst>
      <p:ext uri="{BB962C8B-B14F-4D97-AF65-F5344CB8AC3E}">
        <p14:creationId xmlns:p14="http://schemas.microsoft.com/office/powerpoint/2010/main" val="160928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34998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Tecnologias e APIs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3916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343876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Machine Learning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396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132440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Dados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2829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220079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Volumetria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8616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48644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Custo do Projeto - Squads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32203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533325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Custo Recorrente do Projeto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32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271894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Receitas / ROI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5218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90" y="654296"/>
            <a:ext cx="6483245" cy="467590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07432" y="940968"/>
            <a:ext cx="5129161" cy="3211648"/>
          </a:xfrm>
          <a:prstGeom prst="rect">
            <a:avLst/>
          </a:prstGeom>
          <a:solidFill>
            <a:srgbClr val="3F4E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58654" y="2427001"/>
            <a:ext cx="202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91A3AD"/>
                </a:solidFill>
                <a:latin typeface="Gotham HTF Medium"/>
                <a:cs typeface="Gotham HTF Medium"/>
              </a:rPr>
              <a:t>IMAGEM</a:t>
            </a:r>
          </a:p>
          <a:p>
            <a:pPr algn="ctr"/>
            <a:r>
              <a:rPr lang="pt-BR" sz="1200" dirty="0">
                <a:solidFill>
                  <a:srgbClr val="91A3AD"/>
                </a:solidFill>
                <a:latin typeface="Gotham HTF Medium"/>
                <a:cs typeface="Gotham HTF Medium"/>
              </a:rPr>
              <a:t>COMPUTADOR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066B0E-5947-4B39-80A5-6FD7FA4F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490" y="946806"/>
            <a:ext cx="5120103" cy="2728723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F36E2C22-1FAC-449A-B4FC-2850C7D1CCE5}"/>
              </a:ext>
            </a:extLst>
          </p:cNvPr>
          <p:cNvSpPr/>
          <p:nvPr/>
        </p:nvSpPr>
        <p:spPr>
          <a:xfrm>
            <a:off x="6223257" y="1179853"/>
            <a:ext cx="2503715" cy="1012372"/>
          </a:xfrm>
          <a:prstGeom prst="wedgeRoundRectCallout">
            <a:avLst>
              <a:gd name="adj1" fmla="val -43514"/>
              <a:gd name="adj2" fmla="val 9027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Faça o download do </a:t>
            </a:r>
            <a:r>
              <a:rPr lang="pt-BR" sz="1200" dirty="0" err="1"/>
              <a:t>Canvas</a:t>
            </a:r>
            <a:r>
              <a:rPr lang="pt-BR" sz="1200" dirty="0"/>
              <a:t> Cognitivo via Google Chrome em http://canvascognitivo.com.br/</a:t>
            </a:r>
          </a:p>
        </p:txBody>
      </p:sp>
    </p:spTree>
    <p:extLst>
      <p:ext uri="{BB962C8B-B14F-4D97-AF65-F5344CB8AC3E}">
        <p14:creationId xmlns:p14="http://schemas.microsoft.com/office/powerpoint/2010/main" val="27789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, Linha do tempo&#10;&#10;Descrição gerada automaticamente">
            <a:extLst>
              <a:ext uri="{FF2B5EF4-FFF2-40B4-BE49-F238E27FC236}">
                <a16:creationId xmlns:a16="http://schemas.microsoft.com/office/drawing/2014/main" id="{5BC55737-089C-45D6-AA4F-AD8636AB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975" y="-24206"/>
            <a:ext cx="9136953" cy="5148263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48DF651D-3392-4E6D-9647-1D30B4330FFA}"/>
              </a:ext>
            </a:extLst>
          </p:cNvPr>
          <p:cNvSpPr txBox="1"/>
          <p:nvPr/>
        </p:nvSpPr>
        <p:spPr>
          <a:xfrm>
            <a:off x="3236890" y="2230896"/>
            <a:ext cx="2670218" cy="686470"/>
          </a:xfrm>
          <a:prstGeom prst="rect">
            <a:avLst/>
          </a:prstGeom>
          <a:solidFill>
            <a:schemeClr val="bg1"/>
          </a:solidFill>
          <a:ln>
            <a:solidFill>
              <a:srgbClr val="ED145B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ED145B"/>
                </a:solidFill>
                <a:latin typeface="Gotham HTF Light"/>
                <a:cs typeface="Gotham HTF Bold"/>
              </a:rPr>
              <a:t>PREENCHER CONFORME </a:t>
            </a:r>
          </a:p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ED145B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ED145B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8898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434151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Clientes / Stakeholders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0932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23615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Caso de uso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812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162050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Valores 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8019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267810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Engajamento 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42180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427745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Recursos Chave de I.A.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490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55957" y="190859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0149" y="2649123"/>
            <a:ext cx="2670218" cy="68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RESPOSTA CONFORME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626E73"/>
                </a:solidFill>
                <a:latin typeface="Gotham HTF Light"/>
                <a:cs typeface="Gotham HTF Bold"/>
              </a:rPr>
              <a:t>ORIENTAÇÕES DO EBOOK.</a:t>
            </a:r>
            <a:endParaRPr lang="en-US" b="1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3769" y="1354554"/>
            <a:ext cx="18507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Light"/>
                <a:cs typeface="Gotham HTF Light"/>
              </a:rPr>
              <a:t>Parceiros</a:t>
            </a:r>
            <a:endParaRPr lang="pt-BR" sz="3500" dirty="0">
              <a:solidFill>
                <a:srgbClr val="626E73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7654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A965446884BC4D9974278FF047A0CA" ma:contentTypeVersion="10" ma:contentTypeDescription="Crie um novo documento." ma:contentTypeScope="" ma:versionID="ff2f1ae923e5f4f1c8f334819b93e0c6">
  <xsd:schema xmlns:xsd="http://www.w3.org/2001/XMLSchema" xmlns:xs="http://www.w3.org/2001/XMLSchema" xmlns:p="http://schemas.microsoft.com/office/2006/metadata/properties" xmlns:ns2="cbbe65cf-3c9d-4e1e-868c-8d6568e47527" xmlns:ns3="02de72c9-8aae-4769-b325-7947e0334630" targetNamespace="http://schemas.microsoft.com/office/2006/metadata/properties" ma:root="true" ma:fieldsID="ce319f7b1e4804fbd0732eb5cd3eafb6" ns2:_="" ns3:_="">
    <xsd:import namespace="cbbe65cf-3c9d-4e1e-868c-8d6568e47527"/>
    <xsd:import namespace="02de72c9-8aae-4769-b325-7947e03346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e65cf-3c9d-4e1e-868c-8d6568e475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e72c9-8aae-4769-b325-7947e03346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10d078-5c2a-4be6-ad03-6a3d9736b800}" ma:internalName="TaxCatchAll" ma:showField="CatchAllData" ma:web="02de72c9-8aae-4769-b325-7947e03346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be65cf-3c9d-4e1e-868c-8d6568e47527">
      <Terms xmlns="http://schemas.microsoft.com/office/infopath/2007/PartnerControls"/>
    </lcf76f155ced4ddcb4097134ff3c332f>
    <TaxCatchAll xmlns="02de72c9-8aae-4769-b325-7947e033463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9CDECE-AC88-4F5A-A0D5-C75B3F483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e65cf-3c9d-4e1e-868c-8d6568e47527"/>
    <ds:schemaRef ds:uri="02de72c9-8aae-4769-b325-7947e03346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B9C584-7EEB-4495-9E98-BE1619920CA6}">
  <ds:schemaRefs>
    <ds:schemaRef ds:uri="http://schemas.microsoft.com/office/2006/metadata/properties"/>
    <ds:schemaRef ds:uri="http://schemas.microsoft.com/office/infopath/2007/PartnerControls"/>
    <ds:schemaRef ds:uri="cbbe65cf-3c9d-4e1e-868c-8d6568e47527"/>
    <ds:schemaRef ds:uri="02de72c9-8aae-4769-b325-7947e0334630"/>
  </ds:schemaRefs>
</ds:datastoreItem>
</file>

<file path=customXml/itemProps3.xml><?xml version="1.0" encoding="utf-8"?>
<ds:datastoreItem xmlns:ds="http://schemas.openxmlformats.org/officeDocument/2006/customXml" ds:itemID="{FB3C6651-9603-431D-B59F-F2F884C918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206</Words>
  <Application>Microsoft Office PowerPoint</Application>
  <PresentationFormat>Custom</PresentationFormat>
  <Paragraphs>71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Vinicius Soares</cp:lastModifiedBy>
  <cp:revision>22</cp:revision>
  <dcterms:created xsi:type="dcterms:W3CDTF">2019-02-15T12:16:11Z</dcterms:created>
  <dcterms:modified xsi:type="dcterms:W3CDTF">2022-06-30T00:11:35Z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0x01010050A965446884BC4D9974278FF047A0CA</vt:lpwstr>
  </property>
  <property fmtid="{D5CDD505-2E9C-101B-9397-08002B2CF9AE}" pid="3" name="MediaServiceImageTags">
    <vt:lpwstr/>
  </property>
</Properties>
</file>