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90" d="100"/>
          <a:sy n="90" d="100"/>
        </p:scale>
        <p:origin x="46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2F11-8B9F-4E3A-84B2-D575512D38C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9340" y="1670476"/>
            <a:ext cx="1834445" cy="2630311"/>
          </a:xfrm>
          <a:prstGeom prst="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2606" y="2439567"/>
            <a:ext cx="120791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9920" y="3285124"/>
            <a:ext cx="629356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USB0</a:t>
            </a:r>
          </a:p>
          <a:p>
            <a:r>
              <a:rPr lang="en-US" sz="1200" dirty="0" smtClean="0"/>
              <a:t>USB1</a:t>
            </a:r>
          </a:p>
          <a:p>
            <a:r>
              <a:rPr lang="en-US" sz="1200" dirty="0" smtClean="0"/>
              <a:t>USB2</a:t>
            </a:r>
          </a:p>
          <a:p>
            <a:r>
              <a:rPr lang="en-US" sz="1200" dirty="0" smtClean="0"/>
              <a:t>USB3</a:t>
            </a:r>
          </a:p>
          <a:p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92062" y="1681763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64735" y="2255068"/>
            <a:ext cx="3804356" cy="1600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6931" y="2890224"/>
            <a:ext cx="164817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OpenCM</a:t>
            </a:r>
          </a:p>
          <a:p>
            <a:pPr algn="ctr"/>
            <a:r>
              <a:rPr lang="en-US" sz="1200" dirty="0" smtClean="0"/>
              <a:t>Microcontroller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91554" y="2255068"/>
            <a:ext cx="77893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- + -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11911" y="3459737"/>
            <a:ext cx="835378" cy="38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0487" y="3459737"/>
            <a:ext cx="835378" cy="38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66755" y="4599419"/>
            <a:ext cx="925689" cy="64633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2509" y="4589493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0276" y="2812666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374489" y="1344034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00028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5776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543822" y="145727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63716" y="101035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70044" y="100083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40977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34649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809111" y="724275"/>
            <a:ext cx="2821" cy="597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936560" y="734908"/>
            <a:ext cx="187819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" idx="0"/>
          </p:cNvCxnSpPr>
          <p:nvPr/>
        </p:nvCxnSpPr>
        <p:spPr>
          <a:xfrm>
            <a:off x="8936560" y="734908"/>
            <a:ext cx="3" cy="935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809111" y="1457275"/>
            <a:ext cx="5643" cy="1037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588269" y="2494317"/>
            <a:ext cx="4402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699038" y="2566048"/>
            <a:ext cx="231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746307" y="2647581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710991" y="1878388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2712910" y="1021500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3045026" y="1878389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3045026" y="1036041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>
            <a:off x="4077701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1931734" y="1670021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2430121" y="1670022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3625246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358969" y="190324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3349612" y="2042631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023231" y="204556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025964" y="191457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3454249" y="61231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399611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4403700" y="616892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2629600" y="60180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>
            <a:off x="2111020" y="60490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0800000">
            <a:off x="1930650" y="60157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946946" y="601418"/>
            <a:ext cx="1" cy="29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953937" y="591943"/>
            <a:ext cx="2" cy="29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334053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 rot="10800000">
            <a:off x="399611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38390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>
            <a:off x="5343118" y="3037414"/>
            <a:ext cx="2656115" cy="359955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824571" y="278958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Serial</a:t>
            </a:r>
            <a:endParaRPr lang="en-US" sz="14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680214" y="3609138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681808" y="3799353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662011" y="115936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 V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666310" y="3428928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WIFI Dongle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819307" y="3626030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Camera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597387" y="3832966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038762" y="3843598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222544" y="3843598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774295" y="3831252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4202089" y="3824841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2629599" y="3835474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16200000" flipH="1">
            <a:off x="4030393" y="392475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 flipH="1">
            <a:off x="2481750" y="392475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 flipH="1">
            <a:off x="3608650" y="3996281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 rot="16200000" flipH="1">
            <a:off x="2039867" y="403310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 rot="16200000" flipH="1">
            <a:off x="3164646" y="399975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16200000" flipH="1">
            <a:off x="1625938" y="401238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3273189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359919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026583" y="1876926"/>
            <a:ext cx="214247" cy="164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508262" y="1880424"/>
            <a:ext cx="214247" cy="164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 flipH="1">
            <a:off x="2627365" y="1836304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 flipH="1">
            <a:off x="3727202" y="1810397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8432346" y="4610297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306341" y="4589576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869305" y="4600584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674633" y="472085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237674" y="472085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800638" y="4720856"/>
            <a:ext cx="6104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flipH="1">
            <a:off x="4697914" y="4430783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flipH="1">
            <a:off x="6237674" y="4445530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flipH="1">
            <a:off x="7800638" y="4445529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3" name="Straight Arrow Connector 112"/>
          <p:cNvCxnSpPr>
            <a:stCxn id="14" idx="3"/>
            <a:endCxn id="80" idx="1"/>
          </p:cNvCxnSpPr>
          <p:nvPr/>
        </p:nvCxnSpPr>
        <p:spPr>
          <a:xfrm>
            <a:off x="4653842" y="4909837"/>
            <a:ext cx="652499" cy="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0" idx="3"/>
          </p:cNvCxnSpPr>
          <p:nvPr/>
        </p:nvCxnSpPr>
        <p:spPr>
          <a:xfrm flipV="1">
            <a:off x="6237674" y="4909836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7821904" y="4922584"/>
            <a:ext cx="610442" cy="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flipH="1">
            <a:off x="4597387" y="4667691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 flipH="1">
            <a:off x="6162124" y="4660600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 flipH="1">
            <a:off x="7746354" y="4667691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 flipH="1">
            <a:off x="4649575" y="4922910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4653842" y="518326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6216806" y="518326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775064" y="5183269"/>
            <a:ext cx="6524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flipH="1">
            <a:off x="6247187" y="4915241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flipH="1">
            <a:off x="7810151" y="490983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3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55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mkepler</dc:creator>
  <cp:lastModifiedBy>Wes Tarro</cp:lastModifiedBy>
  <cp:revision>16</cp:revision>
  <dcterms:created xsi:type="dcterms:W3CDTF">2016-02-18T17:59:18Z</dcterms:created>
  <dcterms:modified xsi:type="dcterms:W3CDTF">2016-03-31T19:24:02Z</dcterms:modified>
</cp:coreProperties>
</file>