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0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3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3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4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9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5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5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1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2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2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52F11-8B9F-4E3A-84B2-D575512D38C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5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19340" y="1670476"/>
            <a:ext cx="1834445" cy="2630311"/>
          </a:xfrm>
          <a:prstGeom prst="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32606" y="2439567"/>
            <a:ext cx="1207911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29920" y="3285124"/>
            <a:ext cx="629356" cy="10156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USB0</a:t>
            </a:r>
          </a:p>
          <a:p>
            <a:r>
              <a:rPr lang="en-US" sz="1200" dirty="0" smtClean="0"/>
              <a:t>USB1</a:t>
            </a:r>
          </a:p>
          <a:p>
            <a:r>
              <a:rPr lang="en-US" sz="1200" dirty="0" smtClean="0"/>
              <a:t>USB2</a:t>
            </a:r>
          </a:p>
          <a:p>
            <a:r>
              <a:rPr lang="en-US" sz="1200" dirty="0" smtClean="0"/>
              <a:t>USB3</a:t>
            </a:r>
          </a:p>
          <a:p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492062" y="1681763"/>
            <a:ext cx="888997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Micro </a:t>
            </a:r>
          </a:p>
          <a:p>
            <a:pPr algn="ctr"/>
            <a:r>
              <a:rPr lang="en-US" sz="1200" dirty="0" smtClean="0"/>
              <a:t>USB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564735" y="2255068"/>
            <a:ext cx="3804356" cy="1600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56931" y="2890224"/>
            <a:ext cx="1648177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OpenCM</a:t>
            </a:r>
          </a:p>
          <a:p>
            <a:pPr algn="ctr"/>
            <a:r>
              <a:rPr lang="en-US" sz="1200" dirty="0" smtClean="0"/>
              <a:t>Microcontroller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991554" y="2255068"/>
            <a:ext cx="778933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+ - + -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770487" y="3459737"/>
            <a:ext cx="835378" cy="3838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serial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22509" y="4589493"/>
            <a:ext cx="931333" cy="6406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XL-320</a:t>
            </a:r>
          </a:p>
          <a:p>
            <a:pPr algn="ctr"/>
            <a:r>
              <a:rPr lang="en-US" dirty="0" smtClean="0"/>
              <a:t>Servo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75513" y="2812666"/>
            <a:ext cx="888997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Micro </a:t>
            </a:r>
          </a:p>
          <a:p>
            <a:pPr algn="ctr"/>
            <a:r>
              <a:rPr lang="en-US" sz="1200" dirty="0" smtClean="0"/>
              <a:t>USB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374489" y="1344034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00028" y="891823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95776" y="891823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543822" y="1457275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663716" y="1010355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670044" y="1000830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940977" y="1010355"/>
            <a:ext cx="0" cy="64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934649" y="1010355"/>
            <a:ext cx="0" cy="64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0809111" y="724275"/>
            <a:ext cx="2821" cy="597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8936560" y="734908"/>
            <a:ext cx="187819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" idx="0"/>
          </p:cNvCxnSpPr>
          <p:nvPr/>
        </p:nvCxnSpPr>
        <p:spPr>
          <a:xfrm>
            <a:off x="8936560" y="734908"/>
            <a:ext cx="3" cy="935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0809111" y="1457275"/>
            <a:ext cx="5643" cy="1037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0588269" y="2494317"/>
            <a:ext cx="4402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0699038" y="2566048"/>
            <a:ext cx="2314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746307" y="2647581"/>
            <a:ext cx="12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2710991" y="1878388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2708147" y="1021500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3045026" y="1878389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3045026" y="1036041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0800000">
            <a:off x="4077701" y="1654965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0800000">
            <a:off x="1936496" y="1660495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0800000">
            <a:off x="2430121" y="1660496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0800000">
            <a:off x="3625246" y="1654965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3349443" y="1912770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>
            <a:off x="3349612" y="2042631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>
            <a:off x="3023231" y="2045564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>
            <a:off x="3025964" y="1914573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0800000">
            <a:off x="3478064" y="612315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0800000">
            <a:off x="3996116" y="613354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0800000">
            <a:off x="4403700" y="612129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0800000">
            <a:off x="2605785" y="600213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10800000">
            <a:off x="2111020" y="595380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0800000">
            <a:off x="1944939" y="596808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 flipV="1">
            <a:off x="4946946" y="601418"/>
            <a:ext cx="1" cy="2904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1953937" y="591943"/>
            <a:ext cx="2" cy="2913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334053" y="734908"/>
            <a:ext cx="71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3.7  V 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838390" y="734908"/>
            <a:ext cx="71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3.7  V </a:t>
            </a:r>
            <a:endParaRPr lang="en-US" dirty="0"/>
          </a:p>
        </p:txBody>
      </p:sp>
      <p:cxnSp>
        <p:nvCxnSpPr>
          <p:cNvPr id="118" name="Elbow Connector 117"/>
          <p:cNvCxnSpPr/>
          <p:nvPr/>
        </p:nvCxnSpPr>
        <p:spPr>
          <a:xfrm>
            <a:off x="5343118" y="3037414"/>
            <a:ext cx="2656115" cy="359955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824571" y="2789582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Serial</a:t>
            </a:r>
            <a:endParaRPr lang="en-US" sz="14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6680214" y="3609138"/>
            <a:ext cx="13220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681808" y="3799353"/>
            <a:ext cx="13220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662011" y="1159368"/>
            <a:ext cx="71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  V 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5666310" y="3428928"/>
            <a:ext cx="1100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WIFI Dongle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819307" y="3626030"/>
            <a:ext cx="1100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Camera</a:t>
            </a:r>
            <a:endParaRPr lang="en-US" sz="1400" dirty="0"/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4597387" y="3832966"/>
            <a:ext cx="0" cy="7114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3774295" y="3831252"/>
            <a:ext cx="0" cy="7114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4202089" y="3824841"/>
            <a:ext cx="0" cy="711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 rot="16200000" flipH="1">
            <a:off x="4030393" y="3924755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Serial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 rot="16200000" flipH="1">
            <a:off x="3608650" y="3996281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</a:t>
            </a:r>
            <a:endParaRPr lang="en-US" sz="1400" dirty="0"/>
          </a:p>
        </p:txBody>
      </p:sp>
      <p:sp>
        <p:nvSpPr>
          <p:cNvPr id="162" name="TextBox 161"/>
          <p:cNvSpPr txBox="1"/>
          <p:nvPr/>
        </p:nvSpPr>
        <p:spPr>
          <a:xfrm rot="16200000" flipH="1">
            <a:off x="3164646" y="3999752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>
            <a:off x="3282715" y="2316630"/>
            <a:ext cx="12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3374208" y="2316630"/>
            <a:ext cx="12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3026583" y="1876926"/>
            <a:ext cx="214247" cy="1642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3508262" y="1880424"/>
            <a:ext cx="214247" cy="164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 flipH="1">
            <a:off x="2627365" y="1836304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 flipH="1">
            <a:off x="3727202" y="1810397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5489223" y="4589576"/>
            <a:ext cx="931333" cy="6406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XL-320</a:t>
            </a:r>
          </a:p>
          <a:p>
            <a:pPr algn="ctr"/>
            <a:r>
              <a:rPr lang="en-US" dirty="0" smtClean="0"/>
              <a:t>Servo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5484710" y="5987796"/>
            <a:ext cx="931333" cy="6406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XL-320</a:t>
            </a:r>
          </a:p>
          <a:p>
            <a:pPr algn="ctr"/>
            <a:r>
              <a:rPr lang="en-US" dirty="0" smtClean="0"/>
              <a:t>Servo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3746915" y="5987796"/>
            <a:ext cx="931333" cy="6406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XL-320</a:t>
            </a:r>
          </a:p>
          <a:p>
            <a:pPr algn="ctr"/>
            <a:r>
              <a:rPr lang="en-US" dirty="0" smtClean="0"/>
              <a:t>Servo</a:t>
            </a:r>
            <a:endParaRPr lang="en-US" dirty="0"/>
          </a:p>
        </p:txBody>
      </p:sp>
      <p:cxnSp>
        <p:nvCxnSpPr>
          <p:cNvPr id="139" name="Straight Arrow Connector 138"/>
          <p:cNvCxnSpPr/>
          <p:nvPr/>
        </p:nvCxnSpPr>
        <p:spPr>
          <a:xfrm rot="5400000">
            <a:off x="5451658" y="5594923"/>
            <a:ext cx="6104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 rot="5400000" flipH="1">
            <a:off x="5232555" y="5645178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 rot="5400000" flipV="1">
            <a:off x="5731993" y="5609180"/>
            <a:ext cx="610442" cy="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 rot="5400000" flipH="1">
            <a:off x="5487465" y="5525412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</a:t>
            </a:r>
            <a:endParaRPr lang="en-US" sz="1400" dirty="0"/>
          </a:p>
        </p:txBody>
      </p:sp>
      <p:cxnSp>
        <p:nvCxnSpPr>
          <p:cNvPr id="143" name="Straight Arrow Connector 142"/>
          <p:cNvCxnSpPr/>
          <p:nvPr/>
        </p:nvCxnSpPr>
        <p:spPr>
          <a:xfrm rot="5400000" flipH="1">
            <a:off x="5932821" y="5594922"/>
            <a:ext cx="65249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 rot="5400000" flipH="1">
            <a:off x="5738451" y="5573415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Serial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4751777" y="4576076"/>
            <a:ext cx="6104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 flipH="1">
            <a:off x="4826427" y="4340437"/>
            <a:ext cx="42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87" name="Straight Arrow Connector 186"/>
          <p:cNvCxnSpPr/>
          <p:nvPr/>
        </p:nvCxnSpPr>
        <p:spPr>
          <a:xfrm flipV="1">
            <a:off x="4751777" y="4879356"/>
            <a:ext cx="610442" cy="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 flipH="1">
            <a:off x="4665695" y="4612356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</a:t>
            </a:r>
            <a:endParaRPr lang="en-US" sz="1400" dirty="0"/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4730909" y="5175649"/>
            <a:ext cx="65249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 flipH="1">
            <a:off x="4706688" y="4937390"/>
            <a:ext cx="689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Serial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7" name="Straight Arrow Connector 196"/>
          <p:cNvCxnSpPr/>
          <p:nvPr/>
        </p:nvCxnSpPr>
        <p:spPr>
          <a:xfrm>
            <a:off x="6649157" y="8881376"/>
            <a:ext cx="6104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 flipH="1">
            <a:off x="6723807" y="8645737"/>
            <a:ext cx="42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99" name="Straight Arrow Connector 198"/>
          <p:cNvCxnSpPr/>
          <p:nvPr/>
        </p:nvCxnSpPr>
        <p:spPr>
          <a:xfrm flipV="1">
            <a:off x="6649157" y="9184656"/>
            <a:ext cx="610442" cy="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 flipH="1">
            <a:off x="6563075" y="8917656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</a:t>
            </a:r>
            <a:endParaRPr lang="en-US" sz="1400" dirty="0"/>
          </a:p>
        </p:txBody>
      </p:sp>
      <p:cxnSp>
        <p:nvCxnSpPr>
          <p:cNvPr id="201" name="Straight Arrow Connector 200"/>
          <p:cNvCxnSpPr/>
          <p:nvPr/>
        </p:nvCxnSpPr>
        <p:spPr>
          <a:xfrm flipH="1">
            <a:off x="6628289" y="9480949"/>
            <a:ext cx="65249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 flipH="1">
            <a:off x="6604068" y="9242690"/>
            <a:ext cx="689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Serial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03" name="Straight Arrow Connector 202"/>
          <p:cNvCxnSpPr/>
          <p:nvPr/>
        </p:nvCxnSpPr>
        <p:spPr>
          <a:xfrm flipH="1">
            <a:off x="4751777" y="5993396"/>
            <a:ext cx="6104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 flipH="1">
            <a:off x="4845076" y="5759236"/>
            <a:ext cx="42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05" name="Straight Arrow Connector 204"/>
          <p:cNvCxnSpPr/>
          <p:nvPr/>
        </p:nvCxnSpPr>
        <p:spPr>
          <a:xfrm flipH="1" flipV="1">
            <a:off x="4751777" y="6296676"/>
            <a:ext cx="610442" cy="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 flipH="1">
            <a:off x="4716047" y="6044665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</a:t>
            </a:r>
            <a:endParaRPr lang="en-US" sz="1400" dirty="0"/>
          </a:p>
        </p:txBody>
      </p:sp>
      <p:cxnSp>
        <p:nvCxnSpPr>
          <p:cNvPr id="207" name="Straight Arrow Connector 206"/>
          <p:cNvCxnSpPr/>
          <p:nvPr/>
        </p:nvCxnSpPr>
        <p:spPr>
          <a:xfrm flipH="1">
            <a:off x="4730909" y="6592969"/>
            <a:ext cx="65249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 flipH="1">
            <a:off x="4706688" y="6354710"/>
            <a:ext cx="689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Serial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73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52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mkepler</dc:creator>
  <cp:lastModifiedBy>mkepler</cp:lastModifiedBy>
  <cp:revision>22</cp:revision>
  <dcterms:created xsi:type="dcterms:W3CDTF">2016-02-18T17:59:18Z</dcterms:created>
  <dcterms:modified xsi:type="dcterms:W3CDTF">2016-05-11T05:56:10Z</dcterms:modified>
</cp:coreProperties>
</file>