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0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3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3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4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9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5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5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1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2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2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52F11-8B9F-4E3A-84B2-D575512D38C3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5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91745" y="2255068"/>
            <a:ext cx="3804356" cy="1600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83941" y="2890224"/>
            <a:ext cx="1648177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OpenCM</a:t>
            </a:r>
          </a:p>
          <a:p>
            <a:pPr algn="ctr"/>
            <a:r>
              <a:rPr lang="en-US" sz="1200" dirty="0" smtClean="0"/>
              <a:t>Microcontroller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518564" y="2255068"/>
            <a:ext cx="778933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+ - + -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738921" y="3459737"/>
            <a:ext cx="835378" cy="3838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serial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93765" y="4599419"/>
            <a:ext cx="925689" cy="64633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XL-320</a:t>
            </a:r>
          </a:p>
          <a:p>
            <a:pPr algn="ctr"/>
            <a:r>
              <a:rPr lang="en-US" dirty="0" smtClean="0"/>
              <a:t>Servo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71282" y="4591975"/>
            <a:ext cx="931333" cy="6406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XL-320</a:t>
            </a:r>
          </a:p>
          <a:p>
            <a:pPr algn="ctr"/>
            <a:r>
              <a:rPr lang="en-US" dirty="0" smtClean="0"/>
              <a:t>Servo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02523" y="2812666"/>
            <a:ext cx="888997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Micro </a:t>
            </a:r>
          </a:p>
          <a:p>
            <a:pPr algn="ctr"/>
            <a:r>
              <a:rPr lang="en-US" sz="1200" dirty="0" smtClean="0"/>
              <a:t>USB</a:t>
            </a:r>
            <a:endParaRPr lang="en-US" sz="12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8027038" y="891823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022786" y="891823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190726" y="1010355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197054" y="1000830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467987" y="1010355"/>
            <a:ext cx="0" cy="64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461659" y="1010355"/>
            <a:ext cx="0" cy="64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6238001" y="1878388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6235157" y="1021500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6572036" y="1878389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6572036" y="1036041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0800000">
            <a:off x="7604711" y="1654965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0800000">
            <a:off x="5453981" y="1660495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0800000">
            <a:off x="5957131" y="1660496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0800000">
            <a:off x="7152256" y="1654965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6876453" y="1903245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>
            <a:off x="6876622" y="2042631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>
            <a:off x="6550241" y="2045564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>
            <a:off x="6552974" y="1914573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0800000">
            <a:off x="7005074" y="612315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0800000">
            <a:off x="7523126" y="613354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0800000">
            <a:off x="7930710" y="612129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0800000">
            <a:off x="6132795" y="606563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10800000">
            <a:off x="5638030" y="604905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0800000">
            <a:off x="5471949" y="606333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 flipV="1">
            <a:off x="8473956" y="601418"/>
            <a:ext cx="1" cy="2904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5480947" y="591943"/>
            <a:ext cx="2" cy="2913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8861063" y="734908"/>
            <a:ext cx="71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3.7  V </a:t>
            </a:r>
            <a:endParaRPr lang="en-US" dirty="0"/>
          </a:p>
        </p:txBody>
      </p:sp>
      <p:cxnSp>
        <p:nvCxnSpPr>
          <p:cNvPr id="112" name="Straight Connector 111"/>
          <p:cNvCxnSpPr/>
          <p:nvPr/>
        </p:nvCxnSpPr>
        <p:spPr>
          <a:xfrm rot="10800000">
            <a:off x="7523126" y="613354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365400" y="734908"/>
            <a:ext cx="71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3.7  V </a:t>
            </a:r>
            <a:endParaRPr lang="en-US" dirty="0"/>
          </a:p>
        </p:txBody>
      </p:sp>
      <p:cxnSp>
        <p:nvCxnSpPr>
          <p:cNvPr id="135" name="Straight Arrow Connector 134"/>
          <p:cNvCxnSpPr/>
          <p:nvPr/>
        </p:nvCxnSpPr>
        <p:spPr>
          <a:xfrm rot="16200000">
            <a:off x="7034446" y="4888139"/>
            <a:ext cx="0" cy="7114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6565772" y="3843598"/>
            <a:ext cx="0" cy="7114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749554" y="3843598"/>
            <a:ext cx="0" cy="7114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16200000">
            <a:off x="7050104" y="4305738"/>
            <a:ext cx="0" cy="7114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rot="16200000">
            <a:off x="7043377" y="4596939"/>
            <a:ext cx="0" cy="711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6156609" y="3835474"/>
            <a:ext cx="0" cy="711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 flipH="1">
            <a:off x="6736997" y="4967459"/>
            <a:ext cx="61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Serial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 rot="16200000" flipH="1">
            <a:off x="6008760" y="3924756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Serial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 flipH="1">
            <a:off x="6611142" y="4644906"/>
            <a:ext cx="77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Ground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 rot="16200000" flipH="1">
            <a:off x="5566877" y="4033106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</a:t>
            </a:r>
            <a:endParaRPr lang="en-US" sz="1400" dirty="0"/>
          </a:p>
        </p:txBody>
      </p:sp>
      <p:sp>
        <p:nvSpPr>
          <p:cNvPr id="162" name="TextBox 161"/>
          <p:cNvSpPr txBox="1"/>
          <p:nvPr/>
        </p:nvSpPr>
        <p:spPr>
          <a:xfrm flipH="1">
            <a:off x="6761772" y="4323386"/>
            <a:ext cx="477788" cy="31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 rot="16200000" flipH="1">
            <a:off x="5152948" y="4012385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>
            <a:off x="6809725" y="2316630"/>
            <a:ext cx="12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6901218" y="2316630"/>
            <a:ext cx="12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6553593" y="1876926"/>
            <a:ext cx="214247" cy="1642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7035272" y="1880424"/>
            <a:ext cx="214247" cy="164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 flipH="1">
            <a:off x="6154375" y="1836304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 flipH="1">
            <a:off x="7254212" y="1810397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9241293" y="4599213"/>
            <a:ext cx="931333" cy="6406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XL-320</a:t>
            </a:r>
          </a:p>
          <a:p>
            <a:pPr algn="ctr"/>
            <a:r>
              <a:rPr lang="en-US" dirty="0" smtClean="0"/>
              <a:t>Servo`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11011304" y="4596983"/>
            <a:ext cx="931333" cy="6406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XL-320</a:t>
            </a:r>
          </a:p>
          <a:p>
            <a:pPr algn="ctr"/>
            <a:r>
              <a:rPr lang="en-US" dirty="0" smtClean="0"/>
              <a:t>Servo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5099648" y="2556853"/>
            <a:ext cx="5697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GND</a:t>
            </a:r>
            <a:endParaRPr 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5087405" y="2308249"/>
            <a:ext cx="32113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5V</a:t>
            </a:r>
            <a:endParaRPr 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099649" y="2805050"/>
            <a:ext cx="32113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P8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100056" y="3052428"/>
            <a:ext cx="32113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100055" y="3304157"/>
            <a:ext cx="38565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64063" y="2544634"/>
            <a:ext cx="1220639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Ultrasonic</a:t>
            </a:r>
          </a:p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24" idx="1"/>
          </p:cNvCxnSpPr>
          <p:nvPr/>
        </p:nvCxnSpPr>
        <p:spPr>
          <a:xfrm flipH="1" flipV="1">
            <a:off x="4721639" y="2431359"/>
            <a:ext cx="36576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 flipV="1">
            <a:off x="4712112" y="2675539"/>
            <a:ext cx="3657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 flipV="1">
            <a:off x="4721639" y="2925603"/>
            <a:ext cx="365766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1">
            <a:off x="4721639" y="3162175"/>
            <a:ext cx="365766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315015" y="3014018"/>
            <a:ext cx="485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C000"/>
                </a:solidFill>
              </a:rPr>
              <a:t>Echo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61655" y="2774272"/>
            <a:ext cx="438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030A0"/>
                </a:solidFill>
              </a:rPr>
              <a:t>Trig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536366" y="2801459"/>
            <a:ext cx="657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030A0"/>
                </a:solidFill>
              </a:rPr>
              <a:t>Trig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 flipV="1">
            <a:off x="1888786" y="2949772"/>
            <a:ext cx="365766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834098" y="3025134"/>
            <a:ext cx="485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C000"/>
                </a:solidFill>
              </a:rPr>
              <a:t>Echo</a:t>
            </a:r>
            <a:endParaRPr lang="en-US" sz="1200" dirty="0">
              <a:solidFill>
                <a:srgbClr val="FFC000"/>
              </a:solidFill>
            </a:endParaRPr>
          </a:p>
        </p:txBody>
      </p:sp>
      <p:cxnSp>
        <p:nvCxnSpPr>
          <p:cNvPr id="155" name="Straight Arrow Connector 154"/>
          <p:cNvCxnSpPr/>
          <p:nvPr/>
        </p:nvCxnSpPr>
        <p:spPr>
          <a:xfrm flipV="1">
            <a:off x="3515134" y="3134932"/>
            <a:ext cx="365766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V="1">
            <a:off x="1889356" y="2642606"/>
            <a:ext cx="36576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14884" y="2508648"/>
            <a:ext cx="360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5V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60" name="Straight Arrow Connector 159"/>
          <p:cNvCxnSpPr/>
          <p:nvPr/>
        </p:nvCxnSpPr>
        <p:spPr>
          <a:xfrm flipV="1">
            <a:off x="1889514" y="2799113"/>
            <a:ext cx="3657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89043" y="2664098"/>
            <a:ext cx="488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GND</a:t>
            </a:r>
            <a:endParaRPr lang="en-US" sz="1200" dirty="0"/>
          </a:p>
        </p:txBody>
      </p:sp>
      <p:cxnSp>
        <p:nvCxnSpPr>
          <p:cNvPr id="164" name="Straight Arrow Connector 163"/>
          <p:cNvCxnSpPr/>
          <p:nvPr/>
        </p:nvCxnSpPr>
        <p:spPr>
          <a:xfrm rot="10800000" flipH="1" flipV="1">
            <a:off x="1635537" y="3321778"/>
            <a:ext cx="36576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1379768" y="3187654"/>
            <a:ext cx="360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5V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1651151" y="3542796"/>
            <a:ext cx="3657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255024" y="3403299"/>
            <a:ext cx="488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GND</a:t>
            </a:r>
            <a:endParaRPr lang="en-US" sz="1200" dirty="0"/>
          </a:p>
        </p:txBody>
      </p:sp>
      <p:sp>
        <p:nvSpPr>
          <p:cNvPr id="176" name="TextBox 175"/>
          <p:cNvSpPr txBox="1"/>
          <p:nvPr/>
        </p:nvSpPr>
        <p:spPr>
          <a:xfrm>
            <a:off x="1989780" y="3238183"/>
            <a:ext cx="1510257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935340" y="3193037"/>
            <a:ext cx="403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NC</a:t>
            </a:r>
            <a:endParaRPr lang="en-US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1935340" y="3400689"/>
            <a:ext cx="403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78" name="TextBox 177"/>
          <p:cNvSpPr txBox="1"/>
          <p:nvPr/>
        </p:nvSpPr>
        <p:spPr>
          <a:xfrm>
            <a:off x="4445279" y="2308249"/>
            <a:ext cx="362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5V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4316506" y="2530318"/>
            <a:ext cx="488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GND</a:t>
            </a:r>
            <a:endParaRPr lang="en-US" sz="1200" dirty="0"/>
          </a:p>
        </p:txBody>
      </p:sp>
      <p:cxnSp>
        <p:nvCxnSpPr>
          <p:cNvPr id="180" name="Straight Arrow Connector 179"/>
          <p:cNvCxnSpPr/>
          <p:nvPr/>
        </p:nvCxnSpPr>
        <p:spPr>
          <a:xfrm flipV="1">
            <a:off x="3533379" y="3416454"/>
            <a:ext cx="365766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3831126" y="3275322"/>
            <a:ext cx="50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State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279567" y="3276175"/>
            <a:ext cx="50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State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83" name="Straight Arrow Connector 182"/>
          <p:cNvCxnSpPr/>
          <p:nvPr/>
        </p:nvCxnSpPr>
        <p:spPr>
          <a:xfrm flipV="1">
            <a:off x="4715534" y="3433724"/>
            <a:ext cx="365766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16200000">
            <a:off x="8825919" y="4834448"/>
            <a:ext cx="0" cy="7114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16200000">
            <a:off x="8841577" y="4252047"/>
            <a:ext cx="0" cy="7114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16200000">
            <a:off x="8834850" y="4543248"/>
            <a:ext cx="0" cy="711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 flipH="1">
            <a:off x="8528470" y="4913768"/>
            <a:ext cx="61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Serial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 flipH="1">
            <a:off x="8402615" y="4591215"/>
            <a:ext cx="77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Ground</a:t>
            </a:r>
            <a:endParaRPr lang="en-US" sz="1400" dirty="0"/>
          </a:p>
        </p:txBody>
      </p:sp>
      <p:sp>
        <p:nvSpPr>
          <p:cNvPr id="116" name="TextBox 115"/>
          <p:cNvSpPr txBox="1"/>
          <p:nvPr/>
        </p:nvSpPr>
        <p:spPr>
          <a:xfrm flipH="1">
            <a:off x="8553245" y="4269695"/>
            <a:ext cx="477788" cy="31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rot="16200000">
            <a:off x="10598493" y="4834447"/>
            <a:ext cx="0" cy="7114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rot="16200000">
            <a:off x="10614151" y="4252046"/>
            <a:ext cx="0" cy="7114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6200000">
            <a:off x="10607424" y="4543247"/>
            <a:ext cx="0" cy="711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 flipH="1">
            <a:off x="10301044" y="4913767"/>
            <a:ext cx="61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Serial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 flipH="1">
            <a:off x="10175189" y="4591214"/>
            <a:ext cx="77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Ground</a:t>
            </a:r>
            <a:endParaRPr lang="en-US" sz="1400" dirty="0"/>
          </a:p>
        </p:txBody>
      </p:sp>
      <p:sp>
        <p:nvSpPr>
          <p:cNvPr id="123" name="TextBox 122"/>
          <p:cNvSpPr txBox="1"/>
          <p:nvPr/>
        </p:nvSpPr>
        <p:spPr>
          <a:xfrm flipH="1">
            <a:off x="10325819" y="4269694"/>
            <a:ext cx="477788" cy="31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73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58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mkepler</dc:creator>
  <cp:lastModifiedBy>mkepler</cp:lastModifiedBy>
  <cp:revision>27</cp:revision>
  <dcterms:created xsi:type="dcterms:W3CDTF">2016-02-18T17:59:18Z</dcterms:created>
  <dcterms:modified xsi:type="dcterms:W3CDTF">2016-05-07T17:57:45Z</dcterms:modified>
</cp:coreProperties>
</file>