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340" y="-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E252-F2DD-4228-B1FC-EC40D0D33C7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D01C-8DA4-49D9-89CD-4D92A79C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0717" y="3080081"/>
            <a:ext cx="99461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0148" y="2954512"/>
            <a:ext cx="137962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Transmitter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2508" y="3080081"/>
            <a:ext cx="10908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Servos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59706" y="3258868"/>
            <a:ext cx="802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4049" y="3250847"/>
            <a:ext cx="802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3780" y="2843369"/>
            <a:ext cx="9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Commands</a:t>
            </a:r>
          </a:p>
          <a:p>
            <a:pPr algn="ctr"/>
            <a:r>
              <a:rPr lang="en-US" sz="1200" dirty="0" smtClean="0"/>
              <a:t>(Serial)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00928" y="2743198"/>
            <a:ext cx="8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1812" y="2566371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3457" y="2984899"/>
            <a:ext cx="9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5794" y="4175124"/>
            <a:ext cx="89635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79959" y="3648709"/>
            <a:ext cx="0" cy="447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7173" y="3565452"/>
            <a:ext cx="72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Trolley</a:t>
            </a:r>
          </a:p>
          <a:p>
            <a:pPr algn="ctr"/>
            <a:r>
              <a:rPr lang="en-US" sz="1200" dirty="0" smtClean="0"/>
              <a:t>Position 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10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4</cp:revision>
  <dcterms:created xsi:type="dcterms:W3CDTF">2016-05-06T17:13:13Z</dcterms:created>
  <dcterms:modified xsi:type="dcterms:W3CDTF">2016-05-06T17:59:16Z</dcterms:modified>
</cp:coreProperties>
</file>