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9340" y="1670476"/>
            <a:ext cx="1834445" cy="2630311"/>
          </a:xfrm>
          <a:prstGeom prst="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2606" y="2439567"/>
            <a:ext cx="120791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9920" y="3285124"/>
            <a:ext cx="629356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USB0</a:t>
            </a:r>
          </a:p>
          <a:p>
            <a:r>
              <a:rPr lang="en-US" sz="1200" dirty="0" smtClean="0"/>
              <a:t>USB1</a:t>
            </a:r>
          </a:p>
          <a:p>
            <a:r>
              <a:rPr lang="en-US" sz="1200" dirty="0" smtClean="0"/>
              <a:t>USB2</a:t>
            </a:r>
          </a:p>
          <a:p>
            <a:r>
              <a:rPr lang="en-US" sz="1200" dirty="0" smtClean="0"/>
              <a:t>USB3</a:t>
            </a:r>
          </a:p>
          <a:p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92062" y="1681763"/>
            <a:ext cx="88899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Micro </a:t>
            </a:r>
          </a:p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64735" y="2255068"/>
            <a:ext cx="3804356" cy="1600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6931" y="2890224"/>
            <a:ext cx="164817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OpenCM</a:t>
            </a:r>
          </a:p>
          <a:p>
            <a:pPr algn="ctr"/>
            <a:r>
              <a:rPr lang="en-US" sz="1200" dirty="0" smtClean="0"/>
              <a:t>Microcontroller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91554" y="2255068"/>
            <a:ext cx="778933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 - + -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70487" y="3459737"/>
            <a:ext cx="835378" cy="38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2509" y="4589493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75513" y="2812666"/>
            <a:ext cx="88899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Micro </a:t>
            </a:r>
          </a:p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374489" y="1344034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00028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5776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543822" y="145727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63716" y="101035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70044" y="100083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40977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34649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809111" y="724275"/>
            <a:ext cx="2821" cy="597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936560" y="734908"/>
            <a:ext cx="187819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" idx="0"/>
          </p:cNvCxnSpPr>
          <p:nvPr/>
        </p:nvCxnSpPr>
        <p:spPr>
          <a:xfrm>
            <a:off x="8936560" y="734908"/>
            <a:ext cx="3" cy="935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809111" y="1457275"/>
            <a:ext cx="5643" cy="1037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588269" y="2494317"/>
            <a:ext cx="4402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699038" y="2566048"/>
            <a:ext cx="231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746307" y="2647581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2710991" y="1878388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2708147" y="1021500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3045026" y="1878389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3045026" y="1036041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>
            <a:off x="4077701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1936496" y="166049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2430121" y="1660496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3625246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3349443" y="191277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3349612" y="2042631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023231" y="204556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025964" y="1914573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3478064" y="61231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>
            <a:off x="3996116" y="61335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4403700" y="612129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>
            <a:off x="2605785" y="600213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0800000">
            <a:off x="2111020" y="59538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0800000">
            <a:off x="1944939" y="596808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946946" y="601418"/>
            <a:ext cx="1" cy="29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953937" y="591943"/>
            <a:ext cx="2" cy="29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334053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838390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>
            <a:off x="5343118" y="3037414"/>
            <a:ext cx="2656115" cy="359955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824571" y="2789582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Serial</a:t>
            </a:r>
            <a:endParaRPr lang="en-US" sz="14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680214" y="3609138"/>
            <a:ext cx="1322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681808" y="3799353"/>
            <a:ext cx="1322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662011" y="115936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 V 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666310" y="3428928"/>
            <a:ext cx="1100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WIFI Dongle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819307" y="3626030"/>
            <a:ext cx="1100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Camera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597387" y="3832966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774295" y="3831252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4202089" y="3824841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16200000" flipH="1">
            <a:off x="4030393" y="392475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 flipH="1">
            <a:off x="3608650" y="3996281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 rot="16200000" flipH="1">
            <a:off x="3164646" y="3999752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3282715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3374208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026583" y="1876926"/>
            <a:ext cx="214247" cy="164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508262" y="1880424"/>
            <a:ext cx="214247" cy="164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 flipH="1">
            <a:off x="2627365" y="1836304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 flipH="1">
            <a:off x="3727202" y="1810397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9012199" y="5951375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Servo`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489223" y="4589576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983121" y="4564891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511997" y="4583696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flipH="1">
            <a:off x="6586647" y="4348057"/>
            <a:ext cx="42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6511997" y="4886976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flipH="1">
            <a:off x="6425915" y="461997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6491129" y="5183269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 flipH="1">
            <a:off x="6466908" y="4945010"/>
            <a:ext cx="68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84710" y="5987796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3746915" y="5987796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cxnSp>
        <p:nvCxnSpPr>
          <p:cNvPr id="139" name="Straight Arrow Connector 138"/>
          <p:cNvCxnSpPr/>
          <p:nvPr/>
        </p:nvCxnSpPr>
        <p:spPr>
          <a:xfrm rot="5400000">
            <a:off x="8924089" y="5591712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 rot="5400000" flipH="1">
            <a:off x="8704986" y="5641967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rot="5400000" flipV="1">
            <a:off x="9204424" y="5605969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5400000" flipH="1">
            <a:off x="8959896" y="5522201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cxnSp>
        <p:nvCxnSpPr>
          <p:cNvPr id="143" name="Straight Arrow Connector 142"/>
          <p:cNvCxnSpPr/>
          <p:nvPr/>
        </p:nvCxnSpPr>
        <p:spPr>
          <a:xfrm rot="5400000" flipH="1">
            <a:off x="9405252" y="5591711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5400000" flipH="1">
            <a:off x="9210882" y="5570204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4751777" y="4576076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flipH="1">
            <a:off x="4826427" y="4340437"/>
            <a:ext cx="42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4751777" y="4879356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 flipH="1">
            <a:off x="4665695" y="461235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4730909" y="5175649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 flipH="1">
            <a:off x="4706688" y="4937390"/>
            <a:ext cx="68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1" name="Straight Arrow Connector 190"/>
          <p:cNvCxnSpPr/>
          <p:nvPr/>
        </p:nvCxnSpPr>
        <p:spPr>
          <a:xfrm flipH="1">
            <a:off x="6542477" y="6008636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 flipH="1">
            <a:off x="6617127" y="5772997"/>
            <a:ext cx="42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 flipH="1" flipV="1">
            <a:off x="6542477" y="6311916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flipH="1">
            <a:off x="6512155" y="6038923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cxnSp>
        <p:nvCxnSpPr>
          <p:cNvPr id="195" name="Straight Arrow Connector 194"/>
          <p:cNvCxnSpPr/>
          <p:nvPr/>
        </p:nvCxnSpPr>
        <p:spPr>
          <a:xfrm flipH="1">
            <a:off x="6521609" y="6608209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 flipH="1">
            <a:off x="6497388" y="6369950"/>
            <a:ext cx="68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6649157" y="8881376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 flipH="1">
            <a:off x="6723807" y="8645737"/>
            <a:ext cx="42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649157" y="9184656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 flipH="1">
            <a:off x="6563075" y="891765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cxnSp>
        <p:nvCxnSpPr>
          <p:cNvPr id="201" name="Straight Arrow Connector 200"/>
          <p:cNvCxnSpPr/>
          <p:nvPr/>
        </p:nvCxnSpPr>
        <p:spPr>
          <a:xfrm flipH="1">
            <a:off x="6628289" y="9480949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 flipH="1">
            <a:off x="6604068" y="9242690"/>
            <a:ext cx="68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3" name="Straight Arrow Connector 202"/>
          <p:cNvCxnSpPr/>
          <p:nvPr/>
        </p:nvCxnSpPr>
        <p:spPr>
          <a:xfrm flipH="1">
            <a:off x="4751777" y="5993396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 flipH="1">
            <a:off x="4845076" y="5759236"/>
            <a:ext cx="42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5" name="Straight Arrow Connector 204"/>
          <p:cNvCxnSpPr/>
          <p:nvPr/>
        </p:nvCxnSpPr>
        <p:spPr>
          <a:xfrm flipH="1" flipV="1">
            <a:off x="4751777" y="6296676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 flipH="1">
            <a:off x="4716047" y="604466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4730909" y="6592969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 flipH="1">
            <a:off x="4706688" y="6354710"/>
            <a:ext cx="68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235460" y="4583696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8258234" y="4577816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flipH="1">
            <a:off x="8332884" y="4342177"/>
            <a:ext cx="42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8258234" y="4881096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flipH="1">
            <a:off x="8172152" y="461409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cxnSp>
        <p:nvCxnSpPr>
          <p:cNvPr id="132" name="Straight Arrow Connector 131"/>
          <p:cNvCxnSpPr/>
          <p:nvPr/>
        </p:nvCxnSpPr>
        <p:spPr>
          <a:xfrm flipH="1">
            <a:off x="8237366" y="5177389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 flipH="1">
            <a:off x="8213145" y="4939130"/>
            <a:ext cx="68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230947" y="5981916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8288714" y="6002756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 flipH="1">
            <a:off x="8363364" y="5767117"/>
            <a:ext cx="42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 flipV="1">
            <a:off x="8288714" y="6306036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flipH="1">
            <a:off x="8258392" y="6033043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cxnSp>
        <p:nvCxnSpPr>
          <p:cNvPr id="149" name="Straight Arrow Connector 148"/>
          <p:cNvCxnSpPr/>
          <p:nvPr/>
        </p:nvCxnSpPr>
        <p:spPr>
          <a:xfrm flipH="1">
            <a:off x="8267846" y="6602329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 flipH="1">
            <a:off x="8243625" y="6364070"/>
            <a:ext cx="68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3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73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mkepler</dc:creator>
  <cp:lastModifiedBy>mkepler</cp:lastModifiedBy>
  <cp:revision>21</cp:revision>
  <dcterms:created xsi:type="dcterms:W3CDTF">2016-02-18T17:59:18Z</dcterms:created>
  <dcterms:modified xsi:type="dcterms:W3CDTF">2016-05-07T18:01:02Z</dcterms:modified>
</cp:coreProperties>
</file>