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F594-5F8E-4493-BC84-98EA48D9A446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569A-1399-4308-8C7D-CC370BAE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9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F594-5F8E-4493-BC84-98EA48D9A446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569A-1399-4308-8C7D-CC370BAE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1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F594-5F8E-4493-BC84-98EA48D9A446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569A-1399-4308-8C7D-CC370BAE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1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F594-5F8E-4493-BC84-98EA48D9A446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569A-1399-4308-8C7D-CC370BAE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7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F594-5F8E-4493-BC84-98EA48D9A446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569A-1399-4308-8C7D-CC370BAE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0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F594-5F8E-4493-BC84-98EA48D9A446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569A-1399-4308-8C7D-CC370BAE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2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F594-5F8E-4493-BC84-98EA48D9A446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569A-1399-4308-8C7D-CC370BAE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8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F594-5F8E-4493-BC84-98EA48D9A446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569A-1399-4308-8C7D-CC370BAE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F594-5F8E-4493-BC84-98EA48D9A446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569A-1399-4308-8C7D-CC370BAE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0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F594-5F8E-4493-BC84-98EA48D9A446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569A-1399-4308-8C7D-CC370BAE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4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F594-5F8E-4493-BC84-98EA48D9A446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569A-1399-4308-8C7D-CC370BAE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DF594-5F8E-4493-BC84-98EA48D9A446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1569A-1399-4308-8C7D-CC370BAEC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8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33946" y="1270487"/>
            <a:ext cx="4167554" cy="295861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Raspberry Pi 2</a:t>
            </a:r>
          </a:p>
        </p:txBody>
      </p:sp>
      <p:sp>
        <p:nvSpPr>
          <p:cNvPr id="5" name="Rectangle 4"/>
          <p:cNvSpPr/>
          <p:nvPr/>
        </p:nvSpPr>
        <p:spPr>
          <a:xfrm>
            <a:off x="592668" y="2180491"/>
            <a:ext cx="4203534" cy="155623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OpenCM9.04 micro-controller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7851499" y="5600677"/>
            <a:ext cx="993531" cy="58029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Servo 6</a:t>
            </a:r>
          </a:p>
        </p:txBody>
      </p:sp>
      <p:sp>
        <p:nvSpPr>
          <p:cNvPr id="9" name="Rectangle 8"/>
          <p:cNvSpPr/>
          <p:nvPr/>
        </p:nvSpPr>
        <p:spPr>
          <a:xfrm>
            <a:off x="6370463" y="5600677"/>
            <a:ext cx="993531" cy="58029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Servo 5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4252" y="5600678"/>
            <a:ext cx="993531" cy="58029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Servo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07702" y="5600679"/>
            <a:ext cx="993531" cy="58029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Servo 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813570" y="5600683"/>
            <a:ext cx="993531" cy="58029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Servo 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32534" y="5600682"/>
            <a:ext cx="993531" cy="58029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Servo 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25977" y="5600679"/>
            <a:ext cx="993531" cy="58029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Servo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89427" y="5600680"/>
            <a:ext cx="993531" cy="58029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Servo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65328" y="200671"/>
            <a:ext cx="4689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Electrical Diagram (Walker)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27739" y="2958610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Camera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06673" y="3558053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Wi-Fi Dongle</a:t>
            </a:r>
          </a:p>
        </p:txBody>
      </p:sp>
      <p:cxnSp>
        <p:nvCxnSpPr>
          <p:cNvPr id="20" name="Elbow Connector 19"/>
          <p:cNvCxnSpPr>
            <a:endCxn id="17" idx="3"/>
          </p:cNvCxnSpPr>
          <p:nvPr/>
        </p:nvCxnSpPr>
        <p:spPr>
          <a:xfrm flipH="1">
            <a:off x="7332217" y="3143276"/>
            <a:ext cx="5017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18" idx="3"/>
          </p:cNvCxnSpPr>
          <p:nvPr/>
        </p:nvCxnSpPr>
        <p:spPr>
          <a:xfrm flipH="1">
            <a:off x="7295195" y="3736730"/>
            <a:ext cx="538751" cy="5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796201" y="2540000"/>
            <a:ext cx="3037745" cy="169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185333" y="592667"/>
            <a:ext cx="702734" cy="98213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3.7 V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888067" y="592667"/>
            <a:ext cx="685800" cy="98213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3.7 V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384474" y="1574800"/>
            <a:ext cx="4232" cy="605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759813" y="592667"/>
            <a:ext cx="2136787" cy="3809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V Power Supply</a:t>
            </a:r>
          </a:p>
        </p:txBody>
      </p:sp>
      <p:cxnSp>
        <p:nvCxnSpPr>
          <p:cNvPr id="50" name="Elbow Connector 49"/>
          <p:cNvCxnSpPr>
            <a:stCxn id="48" idx="1"/>
          </p:cNvCxnSpPr>
          <p:nvPr/>
        </p:nvCxnSpPr>
        <p:spPr>
          <a:xfrm rot="10800000" flipV="1">
            <a:off x="8449733" y="783166"/>
            <a:ext cx="310080" cy="4873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58444" y="264694"/>
            <a:ext cx="189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 Batteries (7.4 V)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1437438" y="5679158"/>
            <a:ext cx="488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370052" y="3727330"/>
            <a:ext cx="1" cy="1863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990158" y="3727330"/>
            <a:ext cx="1" cy="1863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654623" y="3727330"/>
            <a:ext cx="1" cy="1863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912295" y="411236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83701" y="4108132"/>
            <a:ext cx="433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VCC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325693" y="4108132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SIG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7829711" y="2395935"/>
            <a:ext cx="824450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Serial 0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7832807" y="2989388"/>
            <a:ext cx="824450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Serial 1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7832807" y="3571348"/>
            <a:ext cx="824450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Serial 2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986346" y="1277754"/>
            <a:ext cx="1058401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micro-USB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3717145" y="2379189"/>
            <a:ext cx="1058401" cy="3385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micro-USB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96399" y="3399373"/>
            <a:ext cx="824450" cy="3385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Serial 1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2332889" y="1568662"/>
            <a:ext cx="4232" cy="605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139642" y="16682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308860" y="163574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1150501" y="2192482"/>
            <a:ext cx="1476494" cy="3385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Voltage Supply</a:t>
            </a:r>
          </a:p>
        </p:txBody>
      </p:sp>
      <p:cxnSp>
        <p:nvCxnSpPr>
          <p:cNvPr id="140" name="Elbow Connector 139"/>
          <p:cNvCxnSpPr/>
          <p:nvPr/>
        </p:nvCxnSpPr>
        <p:spPr>
          <a:xfrm rot="16200000" flipV="1">
            <a:off x="922224" y="1120838"/>
            <a:ext cx="783220" cy="1124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1257616" y="783166"/>
            <a:ext cx="601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/>
          <p:nvPr/>
        </p:nvCxnSpPr>
        <p:spPr>
          <a:xfrm rot="5400000" flipH="1" flipV="1">
            <a:off x="2014515" y="1085462"/>
            <a:ext cx="807394" cy="1712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888067" y="783166"/>
            <a:ext cx="615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1428971" y="5899294"/>
            <a:ext cx="488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1428968" y="6110959"/>
            <a:ext cx="488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1478715" y="5899293"/>
            <a:ext cx="433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VCC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1464841" y="5679158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1486247" y="5440858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SIG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2954218" y="5895824"/>
            <a:ext cx="433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VCC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2961750" y="543738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SIG</a:t>
            </a:r>
          </a:p>
        </p:txBody>
      </p:sp>
      <p:cxnSp>
        <p:nvCxnSpPr>
          <p:cNvPr id="181" name="Straight Arrow Connector 180"/>
          <p:cNvCxnSpPr/>
          <p:nvPr/>
        </p:nvCxnSpPr>
        <p:spPr>
          <a:xfrm>
            <a:off x="2919872" y="5675700"/>
            <a:ext cx="488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2911405" y="5895836"/>
            <a:ext cx="488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2911402" y="6107501"/>
            <a:ext cx="488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4402298" y="5679158"/>
            <a:ext cx="488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4393831" y="5899294"/>
            <a:ext cx="488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4393828" y="6110959"/>
            <a:ext cx="488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5884725" y="5682618"/>
            <a:ext cx="488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5876258" y="5902754"/>
            <a:ext cx="488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5876255" y="6114419"/>
            <a:ext cx="488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7363692" y="5675693"/>
            <a:ext cx="488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7355225" y="5895829"/>
            <a:ext cx="488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7355222" y="6107494"/>
            <a:ext cx="488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10335459" y="5686077"/>
            <a:ext cx="488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10326992" y="5906213"/>
            <a:ext cx="488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10326989" y="6117878"/>
            <a:ext cx="488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8846115" y="5679155"/>
            <a:ext cx="488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>
            <a:off x="8837648" y="5899291"/>
            <a:ext cx="488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>
            <a:off x="8837645" y="6110956"/>
            <a:ext cx="4881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912640" y="5679157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4408941" y="5895825"/>
            <a:ext cx="433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VCC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4416473" y="5437390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SIG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4367363" y="5679158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5915613" y="5895827"/>
            <a:ext cx="433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VCC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23145" y="5437392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SIG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5874035" y="5679160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7363401" y="5899280"/>
            <a:ext cx="433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VCC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7370933" y="5440845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SIG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7321823" y="5682613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8866617" y="5906219"/>
            <a:ext cx="433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VCC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8874149" y="5447784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SIG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8825039" y="5689552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10355973" y="5913144"/>
            <a:ext cx="433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VCC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10363505" y="5454709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SIG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0314395" y="5696477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427868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81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AlphaOmega</dc:creator>
  <cp:lastModifiedBy>mkepler</cp:lastModifiedBy>
  <cp:revision>19</cp:revision>
  <dcterms:created xsi:type="dcterms:W3CDTF">2016-04-28T17:35:16Z</dcterms:created>
  <dcterms:modified xsi:type="dcterms:W3CDTF">2016-05-01T22:33:25Z</dcterms:modified>
</cp:coreProperties>
</file>