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2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2F11-8B9F-4E3A-84B2-D575512D38C3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A37F-10BC-4BE6-906E-79719166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19340" y="2031998"/>
            <a:ext cx="1834445" cy="2630311"/>
          </a:xfrm>
          <a:prstGeom prst="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2606" y="2801089"/>
            <a:ext cx="1207911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920" y="3646646"/>
            <a:ext cx="629356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USB0</a:t>
            </a:r>
          </a:p>
          <a:p>
            <a:r>
              <a:rPr lang="en-US" sz="1200" dirty="0" smtClean="0"/>
              <a:t>USB1</a:t>
            </a:r>
          </a:p>
          <a:p>
            <a:r>
              <a:rPr lang="en-US" sz="1200" dirty="0" smtClean="0"/>
              <a:t>USB2</a:t>
            </a:r>
          </a:p>
          <a:p>
            <a:r>
              <a:rPr lang="en-US" sz="1200" dirty="0" smtClean="0"/>
              <a:t>USB3</a:t>
            </a:r>
          </a:p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92062" y="2043285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64735" y="2255068"/>
            <a:ext cx="3804356" cy="160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931" y="2890224"/>
            <a:ext cx="164817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OpenCM</a:t>
            </a:r>
          </a:p>
          <a:p>
            <a:pPr algn="ctr"/>
            <a:r>
              <a:rPr lang="en-US" sz="1200" dirty="0" smtClean="0"/>
              <a:t>Microcontroller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91554" y="2255068"/>
            <a:ext cx="7789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- + -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1911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70487" y="3459737"/>
            <a:ext cx="835378" cy="383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66755" y="4599419"/>
            <a:ext cx="925689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Servo:L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22509" y="4589493"/>
            <a:ext cx="931333" cy="6406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XL-320</a:t>
            </a:r>
          </a:p>
          <a:p>
            <a:pPr algn="ctr"/>
            <a:r>
              <a:rPr lang="en-US" dirty="0" smtClean="0"/>
              <a:t>Servo:R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80276" y="2812666"/>
            <a:ext cx="888997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Micro </a:t>
            </a:r>
          </a:p>
          <a:p>
            <a:pPr algn="ctr"/>
            <a:r>
              <a:rPr lang="en-US" sz="1200" dirty="0" smtClean="0"/>
              <a:t>USB</a:t>
            </a:r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374489" y="1354667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00028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5776" y="891823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543822" y="1467908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63716" y="101035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70044" y="100083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940977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34649" y="1010355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954898" y="1376097"/>
            <a:ext cx="0" cy="644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809111" y="739423"/>
            <a:ext cx="0" cy="593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954898" y="739423"/>
            <a:ext cx="18542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954897" y="739423"/>
            <a:ext cx="1" cy="63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0809111" y="1467908"/>
            <a:ext cx="5643" cy="1037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588269" y="2504950"/>
            <a:ext cx="4402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0699038" y="2576681"/>
            <a:ext cx="231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746307" y="2658214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2710991" y="1878388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2712910" y="1021500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3045026" y="1878389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3045026" y="103604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4077701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1931734" y="1670021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2430121" y="1670022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3625246" y="1654965"/>
            <a:ext cx="869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358969" y="190324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3360901" y="2042631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023231" y="204556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3025964" y="191457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3454249" y="612315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403700" y="605603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2629600" y="60180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0800000">
            <a:off x="2111020" y="593616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0800000">
            <a:off x="1930650" y="601570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946946" y="601418"/>
            <a:ext cx="1" cy="290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953937" y="591943"/>
            <a:ext cx="2" cy="2913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34053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 rot="10800000">
            <a:off x="3996116" y="613354"/>
            <a:ext cx="5418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38390" y="734908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3.7  V </a:t>
            </a:r>
            <a:endParaRPr lang="en-US" dirty="0"/>
          </a:p>
        </p:txBody>
      </p:sp>
      <p:cxnSp>
        <p:nvCxnSpPr>
          <p:cNvPr id="118" name="Elbow Connector 117"/>
          <p:cNvCxnSpPr/>
          <p:nvPr/>
        </p:nvCxnSpPr>
        <p:spPr>
          <a:xfrm>
            <a:off x="5343118" y="3037414"/>
            <a:ext cx="2656115" cy="71991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824571" y="278958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</a:t>
            </a:r>
            <a:endParaRPr lang="en-US" sz="1400" dirty="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6680214" y="3976578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680214" y="4158022"/>
            <a:ext cx="1322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1243734" y="1191431"/>
            <a:ext cx="71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 V 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666310" y="3801083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WIFI Dongle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819307" y="3998185"/>
            <a:ext cx="1100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Camera</a:t>
            </a:r>
            <a:endParaRPr lang="en-US" sz="14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4597387" y="3832966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3038762" y="3843598"/>
            <a:ext cx="0" cy="7114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222544" y="3843598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774295" y="3831252"/>
            <a:ext cx="0" cy="711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202089" y="3824841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2629599" y="3835474"/>
            <a:ext cx="0" cy="711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16200000" flipH="1">
            <a:off x="4030393" y="392475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 rot="16200000" flipH="1">
            <a:off x="2481750" y="392475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Serial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 flipH="1">
            <a:off x="3608650" y="3996281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 rot="16200000" flipH="1">
            <a:off x="2039867" y="4033106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 rot="16200000" flipH="1">
            <a:off x="3164646" y="3999752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16200000" flipH="1">
            <a:off x="1625938" y="4012385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5" name="Straight Connector 164"/>
          <p:cNvCxnSpPr>
            <a:stCxn id="10" idx="0"/>
          </p:cNvCxnSpPr>
          <p:nvPr/>
        </p:nvCxnSpPr>
        <p:spPr>
          <a:xfrm>
            <a:off x="3294164" y="227411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273189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382497" y="2316630"/>
            <a:ext cx="1270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3026583" y="1876926"/>
            <a:ext cx="214247" cy="1642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3519551" y="1880424"/>
            <a:ext cx="214247" cy="16424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 flipH="1">
            <a:off x="2627365" y="1836304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Vin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 flipH="1">
            <a:off x="3727202" y="1810397"/>
            <a:ext cx="84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373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mkepler</dc:creator>
  <cp:lastModifiedBy>mkepler</cp:lastModifiedBy>
  <cp:revision>15</cp:revision>
  <dcterms:created xsi:type="dcterms:W3CDTF">2016-02-18T17:59:18Z</dcterms:created>
  <dcterms:modified xsi:type="dcterms:W3CDTF">2016-02-23T05:08:20Z</dcterms:modified>
</cp:coreProperties>
</file>