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-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2F11-8B9F-4E3A-84B2-D575512D38C3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9340" y="2031998"/>
            <a:ext cx="1834445" cy="2630311"/>
          </a:xfrm>
          <a:prstGeom prst="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2606" y="2801089"/>
            <a:ext cx="120791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920" y="3646646"/>
            <a:ext cx="629356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USB0</a:t>
            </a:r>
          </a:p>
          <a:p>
            <a:r>
              <a:rPr lang="en-US" sz="1200" dirty="0" smtClean="0"/>
              <a:t>USB1</a:t>
            </a:r>
          </a:p>
          <a:p>
            <a:r>
              <a:rPr lang="en-US" sz="1200" dirty="0" smtClean="0"/>
              <a:t>USB2</a:t>
            </a:r>
          </a:p>
          <a:p>
            <a:r>
              <a:rPr lang="en-US" sz="1200" dirty="0" smtClean="0"/>
              <a:t>USB3</a:t>
            </a:r>
          </a:p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92062" y="2043285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64735" y="2255068"/>
            <a:ext cx="3804356" cy="160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931" y="2890224"/>
            <a:ext cx="164817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OpenCM</a:t>
            </a:r>
          </a:p>
          <a:p>
            <a:pPr algn="ctr"/>
            <a:r>
              <a:rPr lang="en-US" sz="1200" dirty="0" smtClean="0"/>
              <a:t>Microcontroller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554" y="2255068"/>
            <a:ext cx="7789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- + -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1911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0487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66755" y="4599419"/>
            <a:ext cx="925689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Servo:L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2509" y="458949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Servo:R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0276" y="2812666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374489" y="1354667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0028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776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43822" y="1467908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3716" y="101035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0044" y="100083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40977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34649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954898" y="1376097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809111" y="739423"/>
            <a:ext cx="0" cy="59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954898" y="739423"/>
            <a:ext cx="1854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954897" y="739423"/>
            <a:ext cx="1" cy="63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809111" y="1467908"/>
            <a:ext cx="5643" cy="1037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88269" y="2504950"/>
            <a:ext cx="440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99038" y="2576681"/>
            <a:ext cx="23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746307" y="2658214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710991" y="1878388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712910" y="1021500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045026" y="1878389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045026" y="103604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4077701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1931734" y="167002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2430121" y="1670022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3625246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358969" y="190324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3349612" y="2042631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023231" y="204556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025964" y="191457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3454249" y="61231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403700" y="616892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2629600" y="60180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2111020" y="60490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>
            <a:off x="1930650" y="60157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946946" y="601418"/>
            <a:ext cx="1" cy="29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53937" y="591943"/>
            <a:ext cx="2" cy="29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34053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38390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5343118" y="3037414"/>
            <a:ext cx="2656115" cy="71991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24571" y="278958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680214" y="3976578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680214" y="4158022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43734" y="1191431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 V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666310" y="3801083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WIFI Dongle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19307" y="3998185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597387" y="3832966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038762" y="3843598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222544" y="3843598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774295" y="3831252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202089" y="3824841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629599" y="3835474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6200000" flipH="1">
            <a:off x="4030393" y="392475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 flipH="1">
            <a:off x="2481750" y="39247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 flipH="1">
            <a:off x="3608650" y="399628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 rot="16200000" flipH="1">
            <a:off x="2039867" y="403310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 rot="16200000" flipH="1">
            <a:off x="3164646" y="399975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16200000" flipH="1">
            <a:off x="1625938" y="401238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5" name="Straight Connector 164"/>
          <p:cNvCxnSpPr>
            <a:stCxn id="10" idx="0"/>
          </p:cNvCxnSpPr>
          <p:nvPr/>
        </p:nvCxnSpPr>
        <p:spPr>
          <a:xfrm>
            <a:off x="3294164" y="227411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273189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359919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026583" y="1876926"/>
            <a:ext cx="214247" cy="164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508262" y="1880424"/>
            <a:ext cx="214247" cy="164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flipH="1">
            <a:off x="2627365" y="18363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3727202" y="181039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37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mkepler</cp:lastModifiedBy>
  <cp:revision>13</cp:revision>
  <dcterms:created xsi:type="dcterms:W3CDTF">2016-02-18T17:59:18Z</dcterms:created>
  <dcterms:modified xsi:type="dcterms:W3CDTF">2016-02-18T20:10:24Z</dcterms:modified>
</cp:coreProperties>
</file>