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EE21-F6DF-46A1-A8CD-BC9E91384E0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CB0A-CC3E-4D6D-936B-2BBDF16D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07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EE21-F6DF-46A1-A8CD-BC9E91384E0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CB0A-CC3E-4D6D-936B-2BBDF16D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15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EE21-F6DF-46A1-A8CD-BC9E91384E0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CB0A-CC3E-4D6D-936B-2BBDF16D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7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EE21-F6DF-46A1-A8CD-BC9E91384E0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CB0A-CC3E-4D6D-936B-2BBDF16D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4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EE21-F6DF-46A1-A8CD-BC9E91384E0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CB0A-CC3E-4D6D-936B-2BBDF16D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0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EE21-F6DF-46A1-A8CD-BC9E91384E0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CB0A-CC3E-4D6D-936B-2BBDF16D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56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EE21-F6DF-46A1-A8CD-BC9E91384E0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CB0A-CC3E-4D6D-936B-2BBDF16D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62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EE21-F6DF-46A1-A8CD-BC9E91384E0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CB0A-CC3E-4D6D-936B-2BBDF16D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03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EE21-F6DF-46A1-A8CD-BC9E91384E0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CB0A-CC3E-4D6D-936B-2BBDF16D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27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EE21-F6DF-46A1-A8CD-BC9E91384E0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CB0A-CC3E-4D6D-936B-2BBDF16D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3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EE21-F6DF-46A1-A8CD-BC9E91384E0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CB0A-CC3E-4D6D-936B-2BBDF16D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75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EE21-F6DF-46A1-A8CD-BC9E91384E0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CB0A-CC3E-4D6D-936B-2BBDF16D0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09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333" t="24840" r="10899" b="22557"/>
          <a:stretch/>
        </p:blipFill>
        <p:spPr>
          <a:xfrm>
            <a:off x="0" y="0"/>
            <a:ext cx="6858000" cy="48528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23" y="4979428"/>
            <a:ext cx="678895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Thank you </a:t>
            </a:r>
          </a:p>
          <a:p>
            <a:pPr algn="ctr"/>
            <a:endParaRPr lang="en-US" sz="2400" b="1" dirty="0">
              <a:solidFill>
                <a:srgbClr val="7030A0"/>
              </a:solidFill>
            </a:endParaRPr>
          </a:p>
          <a:p>
            <a:pPr algn="ctr"/>
            <a:r>
              <a:rPr lang="en-US" sz="3600" b="1" dirty="0">
                <a:solidFill>
                  <a:srgbClr val="7030A0"/>
                </a:solidFill>
              </a:rPr>
              <a:t>{NAME}</a:t>
            </a:r>
          </a:p>
          <a:p>
            <a:pPr algn="ctr"/>
            <a:endParaRPr lang="en-US" sz="2800" b="1" dirty="0">
              <a:solidFill>
                <a:srgbClr val="7030A0"/>
              </a:solidFill>
            </a:endParaRP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For Taking on The Glasgow </a:t>
            </a:r>
            <a:r>
              <a:rPr lang="en-US" sz="2400" b="1" dirty="0" err="1">
                <a:solidFill>
                  <a:srgbClr val="7030A0"/>
                </a:solidFill>
              </a:rPr>
              <a:t>Kiltwalk</a:t>
            </a:r>
            <a:r>
              <a:rPr lang="en-US" sz="2400" b="1" dirty="0">
                <a:solidFill>
                  <a:srgbClr val="7030A0"/>
                </a:solidFill>
              </a:rPr>
              <a:t> 2022!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You Have Raised an Incredible </a:t>
            </a:r>
          </a:p>
          <a:p>
            <a:pPr algn="ctr"/>
            <a:endParaRPr lang="en-US" sz="2000" b="1" dirty="0">
              <a:solidFill>
                <a:srgbClr val="7030A0"/>
              </a:solidFill>
            </a:endParaRPr>
          </a:p>
          <a:p>
            <a:pPr algn="ctr"/>
            <a:r>
              <a:rPr lang="en-US" sz="3600" b="1">
                <a:solidFill>
                  <a:srgbClr val="7030A0"/>
                </a:solidFill>
              </a:rPr>
              <a:t>{AMOUNT}</a:t>
            </a:r>
            <a:endParaRPr lang="en-US" sz="3600" b="1" dirty="0">
              <a:solidFill>
                <a:srgbClr val="7030A0"/>
              </a:solidFill>
            </a:endParaRPr>
          </a:p>
          <a:p>
            <a:pPr algn="ctr"/>
            <a:endParaRPr lang="en-US" sz="900" b="1" dirty="0">
              <a:solidFill>
                <a:srgbClr val="7030A0"/>
              </a:solidFill>
            </a:endParaRPr>
          </a:p>
          <a:p>
            <a:endParaRPr lang="en-US" sz="800" b="1" dirty="0">
              <a:solidFill>
                <a:srgbClr val="7030A0"/>
              </a:solidFill>
            </a:endParaRPr>
          </a:p>
          <a:p>
            <a:r>
              <a:rPr lang="en-US" sz="8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				</a:t>
            </a:r>
            <a:endParaRPr lang="en-GB" sz="2800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24" y="8807059"/>
            <a:ext cx="3695648" cy="1061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15" y="7913651"/>
            <a:ext cx="1370919" cy="17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0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26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Clemente</dc:creator>
  <cp:lastModifiedBy>Michael Ekins</cp:lastModifiedBy>
  <cp:revision>6</cp:revision>
  <dcterms:created xsi:type="dcterms:W3CDTF">2021-03-25T15:49:19Z</dcterms:created>
  <dcterms:modified xsi:type="dcterms:W3CDTF">2022-05-18T13:43:19Z</dcterms:modified>
</cp:coreProperties>
</file>