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2AC2-D3C7-F62E-C55F-913255C24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D050F-22D1-78FB-79CA-2C27269F8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B30FD-35B4-AABA-667B-EE4D4237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5E97-DFB4-E8A5-C6A5-6BB2F97F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18524-16D9-D05C-0678-DB19B6A4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A911-90F5-9176-F12B-8E61D042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B0514-D381-5353-DDF6-062B1F368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526B0-AC77-182B-697A-DE0B4268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033-3435-3B5D-2FA6-0738BF5B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B913-9E42-B6F3-2DBC-FD24486A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4D38E-410E-72D5-8DCA-CA40B7903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4D5F4-9321-98A1-0BAE-890C544BD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9580-ABBE-F36F-D59D-2E604A1B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9521-CC01-2425-3FBB-AFD510F3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CB8AE-B246-E17C-AE6D-3D4A28F5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3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F3E7-DC7E-719C-5F20-2943431A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6C9C-488C-0875-F6B0-80CBF3B5E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55C1-B414-319C-F5B3-33569999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7FC68-EE0A-85E9-D49B-33487D7A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F8A65-ACCE-6923-5717-396961D0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7954-B0CE-438C-F5FE-25B43B34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022B6-8DAB-E364-D5A2-6D5B9D29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C5148-22B4-A56B-6FB1-DDF289A9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96601-E55D-5CFA-ABAC-2AA6ECE8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7EC3-B244-881D-9F99-96D9255A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9010-9121-43C1-9A23-03C1FB07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0EC7-E346-DE1C-775D-48B10A5FB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5EAE7-FD1D-B2B0-2DBF-4C8E450CA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93EDB-DAA6-D334-3D77-57A2972E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0197D-B6D6-1936-2BA4-866D801E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7921F-88F7-EFDA-8942-9C81A2B2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9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45E5-80F5-5C4D-C309-7102E8BC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D525B-B302-DAAE-533F-4EAFE2EC7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6F9B8-D90E-4EDF-B9EC-33E64447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1F3D6-E0E2-771C-FE54-BC37A48CA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83EF6-0161-6806-A4F9-622EDBF04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D33E4-F63E-DAB2-2632-4257C316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1EA41-D9E7-8F45-B0BB-5446D699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B34BB-1323-FB81-98E8-E6D2836C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8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9A43-2194-4D95-D95D-EAC40CEF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C686E-12D9-6DEE-E168-DFA0381C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9B7A7-E7FE-6F59-A572-3DE3429D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2C613-2117-FD7D-D2AA-D645270D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8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2663B-0098-1F2D-58DF-D8B83FD7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1B83D-2319-4038-637A-4C533B89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4E424-D376-0B7B-DB1C-BE45E044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7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E2A0-6638-4609-A41D-23F5402B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9F31-569E-08A8-55B6-585E0A786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CB485-6ABF-6200-6258-9EF4AF730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54DF1-AE58-F554-3FAC-077872A7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7C4F5-2BDD-F17A-36EB-1809EC9F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056DA-1D94-42D5-2775-596091A4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4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2266-3A7D-7FFF-0D74-448903FB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A37A3-3955-B176-C008-49C1E9121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E9A1B-C435-81C8-9E08-C3FE15A08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9FED7-F893-7E0A-735D-94666DDD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17DEF-618E-78A5-0A74-38D540A1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B396A-CEB8-81A5-7887-3CCAF117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8AFCA-A937-E6BE-70A7-5B8E6C9B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56C71-CF69-BE74-ACCC-DBB2B98A9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02E84-CF5D-590F-2FA9-3E8390873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B49EC-4950-4937-8477-CA7C0D360A5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6D0C-07F5-AECD-2895-5F73F92A6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24D53-2E87-5ADE-8537-564798567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C193-8745-40E4-B74B-C375C3C0A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7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AD22-A8E6-B60D-B968-FA7C26C19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F7253-F57E-26EC-C279-6ACEB2F47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engh</dc:creator>
  <cp:lastModifiedBy>michael engh</cp:lastModifiedBy>
  <cp:revision>1</cp:revision>
  <dcterms:created xsi:type="dcterms:W3CDTF">2022-06-10T04:40:01Z</dcterms:created>
  <dcterms:modified xsi:type="dcterms:W3CDTF">2022-06-10T04:40:35Z</dcterms:modified>
</cp:coreProperties>
</file>