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9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4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540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27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7289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8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4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7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0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0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6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3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3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AD22-A8E6-B60D-B968-FA7C26C19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F7253-F57E-26EC-C279-6ACEB2F47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Earning potential for individuals</a:t>
            </a:r>
          </a:p>
        </p:txBody>
      </p:sp>
    </p:spTree>
    <p:extLst>
      <p:ext uri="{BB962C8B-B14F-4D97-AF65-F5344CB8AC3E}">
        <p14:creationId xmlns:p14="http://schemas.microsoft.com/office/powerpoint/2010/main" val="34534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9806-D72D-31D0-2E8D-5E5D1976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7607-A0E1-1434-2CF4-41F3C930C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the dataset is by evaluating an individuals certain characteristics we may be able to determine somebody's likelihood of making over 50k a year.</a:t>
            </a:r>
          </a:p>
        </p:txBody>
      </p:sp>
    </p:spTree>
    <p:extLst>
      <p:ext uri="{BB962C8B-B14F-4D97-AF65-F5344CB8AC3E}">
        <p14:creationId xmlns:p14="http://schemas.microsoft.com/office/powerpoint/2010/main" val="53173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9F2D95E-7315-D60E-9FB4-5642B3C1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Points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98F831-B0B7-E753-F0A6-CBC171BD7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age</a:t>
            </a:r>
          </a:p>
          <a:p>
            <a:r>
              <a:rPr lang="en-US" dirty="0" err="1"/>
              <a:t>Workclass</a:t>
            </a:r>
            <a:endParaRPr lang="en-US" dirty="0"/>
          </a:p>
          <a:p>
            <a:r>
              <a:rPr lang="en-US" dirty="0"/>
              <a:t>education</a:t>
            </a:r>
          </a:p>
          <a:p>
            <a:r>
              <a:rPr lang="en-US" dirty="0"/>
              <a:t>education-num</a:t>
            </a:r>
          </a:p>
          <a:p>
            <a:r>
              <a:rPr lang="en-US" dirty="0"/>
              <a:t>marital-status</a:t>
            </a:r>
          </a:p>
          <a:p>
            <a:r>
              <a:rPr lang="en-US" dirty="0"/>
              <a:t>occupation</a:t>
            </a:r>
          </a:p>
          <a:p>
            <a:r>
              <a:rPr lang="en-US" dirty="0"/>
              <a:t>relationship</a:t>
            </a:r>
          </a:p>
          <a:p>
            <a:r>
              <a:rPr lang="en-US" dirty="0"/>
              <a:t>race</a:t>
            </a:r>
          </a:p>
          <a:p>
            <a:r>
              <a:rPr lang="en-US" dirty="0"/>
              <a:t>sex </a:t>
            </a:r>
          </a:p>
          <a:p>
            <a:r>
              <a:rPr lang="en-US" dirty="0"/>
              <a:t>capital-gain</a:t>
            </a:r>
          </a:p>
          <a:p>
            <a:r>
              <a:rPr lang="en-US" dirty="0"/>
              <a:t>capital-loss</a:t>
            </a:r>
          </a:p>
          <a:p>
            <a:r>
              <a:rPr lang="en-US" dirty="0"/>
              <a:t>hours-per-week</a:t>
            </a:r>
          </a:p>
          <a:p>
            <a:r>
              <a:rPr lang="en-US" dirty="0"/>
              <a:t>native-country</a:t>
            </a:r>
          </a:p>
        </p:txBody>
      </p:sp>
    </p:spTree>
    <p:extLst>
      <p:ext uri="{BB962C8B-B14F-4D97-AF65-F5344CB8AC3E}">
        <p14:creationId xmlns:p14="http://schemas.microsoft.com/office/powerpoint/2010/main" val="380880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5981-36F5-1158-5F8A-D14EACD1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98CD6-B2D7-3535-A105-8F0A400A3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Roughly a 3 to 4 split between income levels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99F1AD-8A19-C378-E413-4AF664F7D5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65" y="3233678"/>
            <a:ext cx="2343270" cy="231151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8E1C3-47E4-09AD-50B5-7721F7349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400" dirty="0"/>
              <a:t>Relation between education, hours worked, and </a:t>
            </a:r>
            <a:r>
              <a:rPr lang="en-US" sz="1400" dirty="0" err="1"/>
              <a:t>gapital</a:t>
            </a:r>
            <a:r>
              <a:rPr lang="en-US" sz="1400" dirty="0"/>
              <a:t> gain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C777F6D-ADC5-383E-A7DC-BBFD679587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3311809"/>
            <a:ext cx="4186237" cy="2155257"/>
          </a:xfrm>
        </p:spPr>
      </p:pic>
    </p:spTree>
    <p:extLst>
      <p:ext uri="{BB962C8B-B14F-4D97-AF65-F5344CB8AC3E}">
        <p14:creationId xmlns:p14="http://schemas.microsoft.com/office/powerpoint/2010/main" val="414952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F444-B8F1-1C48-E96F-9CDE43BB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Limitations on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FA0B-7D1F-69AE-63D5-243C8411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Strengths: </a:t>
            </a:r>
          </a:p>
          <a:p>
            <a:pPr lvl="2"/>
            <a:r>
              <a:rPr lang="en-US" dirty="0"/>
              <a:t>Simple questions for data points</a:t>
            </a:r>
          </a:p>
          <a:p>
            <a:pPr lvl="2"/>
            <a:r>
              <a:rPr lang="en-US" dirty="0"/>
              <a:t>No identifiable info needed to form predictions</a:t>
            </a:r>
          </a:p>
          <a:p>
            <a:pPr lvl="2"/>
            <a:r>
              <a:rPr lang="en-US" dirty="0"/>
              <a:t>Fast determination</a:t>
            </a:r>
          </a:p>
          <a:p>
            <a:pPr lvl="2"/>
            <a:r>
              <a:rPr lang="en-US" dirty="0"/>
              <a:t>Easy to change 1 or 2 datapoints for an individual to create better odds of outcome</a:t>
            </a:r>
          </a:p>
          <a:p>
            <a:r>
              <a:rPr lang="en-US" dirty="0"/>
              <a:t>Limitations:</a:t>
            </a:r>
          </a:p>
          <a:p>
            <a:pPr lvl="2"/>
            <a:r>
              <a:rPr lang="en-US" dirty="0"/>
              <a:t>Not much data</a:t>
            </a:r>
          </a:p>
          <a:p>
            <a:pPr lvl="2"/>
            <a:r>
              <a:rPr lang="en-US" dirty="0"/>
              <a:t>Only a little over 80% accuracy</a:t>
            </a:r>
          </a:p>
          <a:p>
            <a:pPr lvl="2"/>
            <a:r>
              <a:rPr lang="en-US" dirty="0"/>
              <a:t>Some data categories may not be tuned due to so many options for individua</a:t>
            </a:r>
          </a:p>
        </p:txBody>
      </p:sp>
    </p:spTree>
    <p:extLst>
      <p:ext uri="{BB962C8B-B14F-4D97-AF65-F5344CB8AC3E}">
        <p14:creationId xmlns:p14="http://schemas.microsoft.com/office/powerpoint/2010/main" val="326088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23CB-0999-C723-52E2-E1172204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9521-9213-091B-4D1E-C991CFA7E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recommend this to be used as a simple model of bettering an individuals chances of earning a higher wage. Simple and easy </a:t>
            </a:r>
            <a:r>
              <a:rPr lang="en-US"/>
              <a:t>to understand. </a:t>
            </a:r>
          </a:p>
        </p:txBody>
      </p:sp>
    </p:spTree>
    <p:extLst>
      <p:ext uri="{BB962C8B-B14F-4D97-AF65-F5344CB8AC3E}">
        <p14:creationId xmlns:p14="http://schemas.microsoft.com/office/powerpoint/2010/main" val="30292846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163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Project 2 </vt:lpstr>
      <vt:lpstr>Purpose</vt:lpstr>
      <vt:lpstr>Data Points</vt:lpstr>
      <vt:lpstr>Comparisons</vt:lpstr>
      <vt:lpstr>Strengths and Limitations on Classification Model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engh</dc:creator>
  <cp:lastModifiedBy>michael engh</cp:lastModifiedBy>
  <cp:revision>6</cp:revision>
  <dcterms:created xsi:type="dcterms:W3CDTF">2022-06-10T04:40:01Z</dcterms:created>
  <dcterms:modified xsi:type="dcterms:W3CDTF">2022-06-10T05:06:44Z</dcterms:modified>
</cp:coreProperties>
</file>