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9C7A-5DB2-4564-ABA8-61066812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FE58F-E53D-43D2-81BD-DFBF4FBB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9FF0-FE5D-477A-8246-3366FA4D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30E8-4540-485F-81F7-83C8FDDC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5710-BABD-47BC-8859-4ED7FF54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CB9B-DCF9-4A0F-ACEC-E7667ECC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16034-6A76-409E-B104-82320096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E73E-CA54-4335-9679-E75AC328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0DE9-6D2B-49AC-89D8-E33BCD8A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C888-5380-4506-957B-2E979F6E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3E00F-94F1-4040-9E67-ED2A2D2C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79C7-1B23-441A-89B8-74A6B9F8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AC30-0B8B-4E12-8C17-8D131E2C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18D1-BE29-445C-9336-7ECDE12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E617-1CEF-4F5C-AE17-780486D4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9B94-E251-4E05-9106-C509B98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99B-3B0D-4C83-AE9E-28DAA35E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159-7BF9-420B-B4CD-085AF676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7C04-DD93-4DEC-A640-DAC5078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46D9-02E8-497C-90BD-096FFF78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3C3-4787-4ABF-93A2-FC7D82B8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9249-D2CA-48A5-8CD6-6F4AFFAB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5381-BE5B-4113-916B-A4464803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F6BA-E200-47DB-99A4-3869B75D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1C6E-6043-4A9A-BD17-B8DE8B1F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531C-31A5-4973-B8C9-D5D26DBF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0C7E-C260-40F3-BABD-05B6BDD93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D891E-2D8F-49AC-A1E8-6723F0023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6B18A-313F-4D5E-B04E-8A4C7BC4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5612-9C32-485D-B8EC-E5FB310F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455BB-1DB0-4473-ADBC-44A2EEA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AEA8-DC6E-4EF2-9616-B14844AD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E131-30F4-4FFF-A4EB-A3214071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A67F-0326-4CD3-A1F2-5C29B0C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5041B-B0F3-4592-B4EE-8D26FA3A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41F8A-43FA-4884-91D8-17095D412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1A0F5-8179-4F12-AC9D-0F533419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4E8C-CB49-4C6D-BCB4-5B5F1B35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A4F3-41E9-4656-8BE0-C1F9AA0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CA59-155B-4D38-A929-70C1CC1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E85D2-27EC-4AEF-A1CF-ACC108E5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9F71-AFF6-4644-ADDC-A3178EC9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1761-3F7A-4E26-A2DB-699E8CAA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1703-62F8-4316-B9DB-A6BF9A0C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C792C-62CF-448C-B479-48A80783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F04F-7154-43A0-8EE7-169003E3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F7F8-3283-4BB0-A69B-4769A0D6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6716-C950-4689-9531-C3BA767D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6F6E8-5B7D-4FCC-B7D1-B9E2D6CD8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E1B-D008-469F-81F4-856A1C1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0138-68FA-4DD5-945C-C4B6B65E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2276-982C-41EA-901E-743FD15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267-F286-44D5-A9ED-178A5CD8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50AD0-4369-40DF-8A34-9C4CC015E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925F-2498-4C23-9D81-89E5D44A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33BB-D001-47B5-A0CF-733D8F03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553E-B4C9-4F6E-A24C-7B92A7E4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C32F-8B90-4208-AD5E-0B712679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4966-2084-4AC3-872A-1D8059C7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DD59-5609-4B05-AFCB-67C6ADB0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2DCB-236C-4CA7-9B51-E5A06A682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D21E-6574-41C7-9951-8290AD24174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4707-138D-4F59-8989-815916743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D114-F9F7-4930-B5FA-AEC320C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60E-9C60-4C86-BFFB-F733DD00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0014-57BB-4F5E-9632-3853A5505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Diagram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Predict Phase</a:t>
            </a:r>
          </a:p>
          <a:p>
            <a:r>
              <a:rPr lang="en-US" dirty="0"/>
              <a:t>Update Phase</a:t>
            </a:r>
          </a:p>
        </p:txBody>
      </p:sp>
    </p:spTree>
    <p:extLst>
      <p:ext uri="{BB962C8B-B14F-4D97-AF65-F5344CB8AC3E}">
        <p14:creationId xmlns:p14="http://schemas.microsoft.com/office/powerpoint/2010/main" val="66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Branch Prediction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FC337-9F89-4D56-9158-56F05034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1" t="56956" r="23315" b="5073"/>
          <a:stretch/>
        </p:blipFill>
        <p:spPr>
          <a:xfrm>
            <a:off x="3925955" y="659181"/>
            <a:ext cx="7673009" cy="53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2B7AC-C3EB-4CBB-B25C-CBE07368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6" t="56232" r="13695" b="3043"/>
          <a:stretch/>
        </p:blipFill>
        <p:spPr>
          <a:xfrm>
            <a:off x="3289851" y="566530"/>
            <a:ext cx="8450347" cy="58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  <a:br>
              <a:rPr lang="en-US" dirty="0"/>
            </a:br>
            <a:r>
              <a:rPr lang="en-US" dirty="0"/>
              <a:t>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43E61-CF10-46BD-AE0B-3CDA75D59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7" t="57101" r="14185" b="2319"/>
          <a:stretch/>
        </p:blipFill>
        <p:spPr>
          <a:xfrm>
            <a:off x="3248340" y="660952"/>
            <a:ext cx="8343274" cy="57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br>
              <a:rPr lang="en-US" dirty="0"/>
            </a:br>
            <a:r>
              <a:rPr lang="en-US" dirty="0"/>
              <a:t>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86CFD-EE64-4DB3-A378-877502A5A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3" t="56957" r="13695" b="2174"/>
          <a:stretch/>
        </p:blipFill>
        <p:spPr>
          <a:xfrm>
            <a:off x="3076222" y="570781"/>
            <a:ext cx="8496942" cy="58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1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Alpha Predictor</vt:lpstr>
      <vt:lpstr>Alpha Branch Prediction Block Diagram</vt:lpstr>
      <vt:lpstr>Overview</vt:lpstr>
      <vt:lpstr>Predict Phase</vt:lpstr>
      <vt:lpstr>Update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Predictor</dc:title>
  <dc:creator>Escue, Michael</dc:creator>
  <cp:lastModifiedBy>Escue, Michael</cp:lastModifiedBy>
  <cp:revision>3</cp:revision>
  <dcterms:created xsi:type="dcterms:W3CDTF">2020-03-12T02:02:42Z</dcterms:created>
  <dcterms:modified xsi:type="dcterms:W3CDTF">2020-03-12T02:13:27Z</dcterms:modified>
</cp:coreProperties>
</file>