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18B70-801B-40AE-B84C-AE6D35E74B6D}" v="3" dt="2020-12-03T04:15:26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Escue" userId="ab29b3b8207ead18" providerId="LiveId" clId="{BE018B70-801B-40AE-B84C-AE6D35E74B6D}"/>
    <pc:docChg chg="custSel addSld modSld">
      <pc:chgData name="Michael Escue" userId="ab29b3b8207ead18" providerId="LiveId" clId="{BE018B70-801B-40AE-B84C-AE6D35E74B6D}" dt="2020-12-03T04:15:26.713" v="106"/>
      <pc:docMkLst>
        <pc:docMk/>
      </pc:docMkLst>
      <pc:sldChg chg="addSp delSp modSp new mod modClrScheme chgLayout">
        <pc:chgData name="Michael Escue" userId="ab29b3b8207ead18" providerId="LiveId" clId="{BE018B70-801B-40AE-B84C-AE6D35E74B6D}" dt="2020-12-02T17:49:55.827" v="103" actId="20577"/>
        <pc:sldMkLst>
          <pc:docMk/>
          <pc:sldMk cId="1426306542" sldId="256"/>
        </pc:sldMkLst>
        <pc:spChg chg="del mod ord">
          <ac:chgData name="Michael Escue" userId="ab29b3b8207ead18" providerId="LiveId" clId="{BE018B70-801B-40AE-B84C-AE6D35E74B6D}" dt="2020-12-02T17:48:56.911" v="1" actId="700"/>
          <ac:spMkLst>
            <pc:docMk/>
            <pc:sldMk cId="1426306542" sldId="256"/>
            <ac:spMk id="2" creationId="{1845D5E4-D9A1-4D24-9F87-EC1F4E985FD4}"/>
          </ac:spMkLst>
        </pc:spChg>
        <pc:spChg chg="del mod ord">
          <ac:chgData name="Michael Escue" userId="ab29b3b8207ead18" providerId="LiveId" clId="{BE018B70-801B-40AE-B84C-AE6D35E74B6D}" dt="2020-12-02T17:48:56.911" v="1" actId="700"/>
          <ac:spMkLst>
            <pc:docMk/>
            <pc:sldMk cId="1426306542" sldId="256"/>
            <ac:spMk id="3" creationId="{F6A27CED-299B-44A9-A9E8-837D7C1DEE71}"/>
          </ac:spMkLst>
        </pc:spChg>
        <pc:spChg chg="add mod ord">
          <ac:chgData name="Michael Escue" userId="ab29b3b8207ead18" providerId="LiveId" clId="{BE018B70-801B-40AE-B84C-AE6D35E74B6D}" dt="2020-12-02T17:49:55.827" v="103" actId="20577"/>
          <ac:spMkLst>
            <pc:docMk/>
            <pc:sldMk cId="1426306542" sldId="256"/>
            <ac:spMk id="4" creationId="{1B5447FF-A1C6-42A3-AD31-100CA3DEE37D}"/>
          </ac:spMkLst>
        </pc:spChg>
        <pc:spChg chg="add del mod ord">
          <ac:chgData name="Michael Escue" userId="ab29b3b8207ead18" providerId="LiveId" clId="{BE018B70-801B-40AE-B84C-AE6D35E74B6D}" dt="2020-12-02T17:49:35.312" v="5" actId="478"/>
          <ac:spMkLst>
            <pc:docMk/>
            <pc:sldMk cId="1426306542" sldId="256"/>
            <ac:spMk id="5" creationId="{CD204200-E115-429D-9B17-C814811767C0}"/>
          </ac:spMkLst>
        </pc:spChg>
        <pc:spChg chg="add del mod ord">
          <ac:chgData name="Michael Escue" userId="ab29b3b8207ead18" providerId="LiveId" clId="{BE018B70-801B-40AE-B84C-AE6D35E74B6D}" dt="2020-12-02T17:48:57.999" v="2"/>
          <ac:spMkLst>
            <pc:docMk/>
            <pc:sldMk cId="1426306542" sldId="256"/>
            <ac:spMk id="6" creationId="{0E28A920-6333-4DDD-90C1-23C3B1C3E700}"/>
          </ac:spMkLst>
        </pc:spChg>
        <pc:spChg chg="add del mod ord">
          <ac:chgData name="Michael Escue" userId="ab29b3b8207ead18" providerId="LiveId" clId="{BE018B70-801B-40AE-B84C-AE6D35E74B6D}" dt="2020-12-02T17:49:33.488" v="4" actId="478"/>
          <ac:spMkLst>
            <pc:docMk/>
            <pc:sldMk cId="1426306542" sldId="256"/>
            <ac:spMk id="7" creationId="{19D1163E-EB01-4F5E-9DA9-40A51672C5BE}"/>
          </ac:spMkLst>
        </pc:spChg>
        <pc:spChg chg="add del mod ord">
          <ac:chgData name="Michael Escue" userId="ab29b3b8207ead18" providerId="LiveId" clId="{BE018B70-801B-40AE-B84C-AE6D35E74B6D}" dt="2020-12-02T17:49:27.977" v="3"/>
          <ac:spMkLst>
            <pc:docMk/>
            <pc:sldMk cId="1426306542" sldId="256"/>
            <ac:spMk id="8" creationId="{9A7D535B-EB35-48F9-B6E6-91484639CD7D}"/>
          </ac:spMkLst>
        </pc:spChg>
        <pc:picChg chg="add mod">
          <ac:chgData name="Michael Escue" userId="ab29b3b8207ead18" providerId="LiveId" clId="{BE018B70-801B-40AE-B84C-AE6D35E74B6D}" dt="2020-12-02T17:48:57.999" v="2"/>
          <ac:picMkLst>
            <pc:docMk/>
            <pc:sldMk cId="1426306542" sldId="256"/>
            <ac:picMk id="9" creationId="{44F36906-C364-4645-B299-009B3F29124D}"/>
          </ac:picMkLst>
        </pc:picChg>
        <pc:picChg chg="add mod">
          <ac:chgData name="Michael Escue" userId="ab29b3b8207ead18" providerId="LiveId" clId="{BE018B70-801B-40AE-B84C-AE6D35E74B6D}" dt="2020-12-02T17:49:27.977" v="3"/>
          <ac:picMkLst>
            <pc:docMk/>
            <pc:sldMk cId="1426306542" sldId="256"/>
            <ac:picMk id="10" creationId="{D0BA44E5-3A0A-4F9F-BDF6-E3E7FDF43304}"/>
          </ac:picMkLst>
        </pc:picChg>
      </pc:sldChg>
      <pc:sldChg chg="addSp delSp new mod modClrScheme chgLayout">
        <pc:chgData name="Michael Escue" userId="ab29b3b8207ead18" providerId="LiveId" clId="{BE018B70-801B-40AE-B84C-AE6D35E74B6D}" dt="2020-12-03T04:15:26.713" v="106"/>
        <pc:sldMkLst>
          <pc:docMk/>
          <pc:sldMk cId="3753847196" sldId="257"/>
        </pc:sldMkLst>
        <pc:spChg chg="del">
          <ac:chgData name="Michael Escue" userId="ab29b3b8207ead18" providerId="LiveId" clId="{BE018B70-801B-40AE-B84C-AE6D35E74B6D}" dt="2020-12-03T04:15:25.534" v="105" actId="700"/>
          <ac:spMkLst>
            <pc:docMk/>
            <pc:sldMk cId="3753847196" sldId="257"/>
            <ac:spMk id="2" creationId="{45D302CB-E08F-4AA1-B8C0-3DE37434873D}"/>
          </ac:spMkLst>
        </pc:spChg>
        <pc:spChg chg="del">
          <ac:chgData name="Michael Escue" userId="ab29b3b8207ead18" providerId="LiveId" clId="{BE018B70-801B-40AE-B84C-AE6D35E74B6D}" dt="2020-12-03T04:15:25.534" v="105" actId="700"/>
          <ac:spMkLst>
            <pc:docMk/>
            <pc:sldMk cId="3753847196" sldId="257"/>
            <ac:spMk id="3" creationId="{BF7CF6CA-B865-40A7-88CC-E4D3A287B3DB}"/>
          </ac:spMkLst>
        </pc:spChg>
        <pc:spChg chg="del">
          <ac:chgData name="Michael Escue" userId="ab29b3b8207ead18" providerId="LiveId" clId="{BE018B70-801B-40AE-B84C-AE6D35E74B6D}" dt="2020-12-03T04:15:25.534" v="105" actId="700"/>
          <ac:spMkLst>
            <pc:docMk/>
            <pc:sldMk cId="3753847196" sldId="257"/>
            <ac:spMk id="4" creationId="{27941871-2429-4C4C-BCFE-CBE7C64EE70B}"/>
          </ac:spMkLst>
        </pc:spChg>
        <pc:spChg chg="del">
          <ac:chgData name="Michael Escue" userId="ab29b3b8207ead18" providerId="LiveId" clId="{BE018B70-801B-40AE-B84C-AE6D35E74B6D}" dt="2020-12-03T04:15:25.534" v="105" actId="700"/>
          <ac:spMkLst>
            <pc:docMk/>
            <pc:sldMk cId="3753847196" sldId="257"/>
            <ac:spMk id="5" creationId="{595C5975-5F2D-4B45-975E-D28F327BB5F7}"/>
          </ac:spMkLst>
        </pc:spChg>
        <pc:spChg chg="del">
          <ac:chgData name="Michael Escue" userId="ab29b3b8207ead18" providerId="LiveId" clId="{BE018B70-801B-40AE-B84C-AE6D35E74B6D}" dt="2020-12-03T04:15:25.534" v="105" actId="700"/>
          <ac:spMkLst>
            <pc:docMk/>
            <pc:sldMk cId="3753847196" sldId="257"/>
            <ac:spMk id="6" creationId="{6160AF8C-6190-461A-AB73-167099967DCB}"/>
          </ac:spMkLst>
        </pc:spChg>
        <pc:picChg chg="add">
          <ac:chgData name="Michael Escue" userId="ab29b3b8207ead18" providerId="LiveId" clId="{BE018B70-801B-40AE-B84C-AE6D35E74B6D}" dt="2020-12-03T04:15:26.713" v="106"/>
          <ac:picMkLst>
            <pc:docMk/>
            <pc:sldMk cId="3753847196" sldId="257"/>
            <ac:picMk id="7" creationId="{14F45AAB-7CE7-4A04-B89A-B819BBCFC3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2B70-305A-431C-BF07-CBE341ACC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4B5BE-AB9F-430E-AADF-7FC73B45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CBC6-564F-41A9-A3D5-9BC54AF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B471-1F01-45A1-802C-0CE869C0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92FAF-641B-448D-BF50-78479A6C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5144-DCA6-446B-AD09-C501E155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585A3-7AF6-4E52-8FE2-3A7D0A53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19AF-0521-49A8-9D34-648964E7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AEB3-6B54-44AF-80FF-2BA362DB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7FC9B-4258-4687-92D2-4CD73862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1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8A31C-7481-4ECF-AA9B-DA62D4233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A1AFA-2B22-48B1-93DD-F4F235FA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E6D5-577E-4EE8-865D-9D095FD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E094-58BB-43C5-B164-29B1B64E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7AE5B-42A7-474F-86D1-5C7DBD2A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3A0C-B2B8-41C8-97E6-DA150EAD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E49E-30EA-4314-8E37-4B061082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DB86-B59D-4E00-B6AB-8BB0FD52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72652-693A-4A7F-BC5D-36CA1E89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84CE-9388-409F-86A3-BC923C9B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6939-5087-449B-9885-EDB125DC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43F4-E1AB-447B-840F-B7457113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8215F-23BD-4168-9563-EBD68CEC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0A66-87DD-4B4D-ABEA-2F1D3791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5EAA-4C01-4941-A7DF-BC29300E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ED06-EC94-4A89-AE64-BF076D43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1535-93BD-4C58-8865-91BF8A3B4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B3DA-2C0B-4A6F-960A-118713BE4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6EBDB-8653-4947-B369-7355787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9C546-4538-4CFA-AC83-61537357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5758E-D1EE-41E7-B97B-AF747D87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5130-A2D4-4A5B-B75B-DD71F06E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DB0CD-2F2C-4EC3-8DAC-AB21159E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DB601-36F6-4941-ABB9-A79BC10E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4110D-AFBF-4162-9A2E-5B57FEF57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28B72-3BB5-4794-9455-E0CCEE7A7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A164C-2EC0-434D-9C5E-B25F73AE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96930-C53C-40BC-8481-2D941CB7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D7F0B-DA71-4DD0-9599-8D462788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6453-D369-48D8-A48C-B6FEC31E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926F-59F7-4999-ACE6-EA6B55E8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7BCF5-6955-4254-BA1D-059CB566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9622D-AE38-432B-A222-4251C170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2D7C4-CE42-4CF7-B281-79E0875E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0D523-078E-4A63-AC43-C041FF0A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A5396-FC3C-41A0-A8B6-8F60C4E6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85A3-F332-4A46-A920-13897B8B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320D-7C73-4755-B1C9-A9FB3D6C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37611-8F07-4645-B624-7E142E5AD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986D8-7F6E-4E8B-80FD-7360AB8F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0278-4098-482E-B763-98ABBA21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26E97-FD68-4F5E-8C73-714A5069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3BAC-6EA5-4035-ACEE-85EA3556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DB628-3971-45AA-BF77-0B7392221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5243F-AE1E-4416-B005-676819BDB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54008-F1DC-45A5-B5DA-3FB563E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DD114-7419-4FBD-BCBA-C1F5BD47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C6258-EDDC-49C8-AF8A-EE405FA9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7D641-C171-4DD0-B954-A02D3468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54F33-0B26-47E3-922F-142C3D6D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7761-D5B5-46D3-9F94-52F04D7F0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9F08-2553-474D-9CF9-CF3B150DFD3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66A4-A1ED-40FC-9E9B-E19EA6B2E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18C0-14EC-4AC8-831A-2DCC35CC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DBC2-84C0-4139-87E3-9E233980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447FF-A1C6-42A3-AD31-100CA3DE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predictor script works</a:t>
            </a:r>
            <a:br>
              <a:rPr lang="en-US" dirty="0"/>
            </a:br>
            <a:r>
              <a:rPr lang="en-US" dirty="0"/>
              <a:t>(error provides clue)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F36906-C364-4645-B299-009B3F291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75955"/>
            <a:ext cx="5157787" cy="234282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BA44E5-3A0A-4F9F-BDF6-E3E7FDF433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01868" y="2505075"/>
            <a:ext cx="352385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0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F45AAB-7CE7-4A04-B89A-B819BBCF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4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How the predictor script works (error provides clue)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predictor script works (error provides clue)</dc:title>
  <dc:creator>Michael Escue</dc:creator>
  <cp:lastModifiedBy>Michael Escue</cp:lastModifiedBy>
  <cp:revision>1</cp:revision>
  <dcterms:created xsi:type="dcterms:W3CDTF">2020-12-02T17:48:48Z</dcterms:created>
  <dcterms:modified xsi:type="dcterms:W3CDTF">2020-12-03T04:15:48Z</dcterms:modified>
</cp:coreProperties>
</file>