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sldIdLst>
    <p:sldId id="1719" r:id="rId2"/>
    <p:sldId id="1873" r:id="rId3"/>
    <p:sldId id="18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AD4B742-8863-44EB-AF76-0CCA77344498}">
          <p14:sldIdLst>
            <p14:sldId id="1719"/>
          </p14:sldIdLst>
        </p14:section>
        <p14:section name="Agenda" id="{A675219E-C35A-4A8D-95E1-B9B5085FF5B3}">
          <p14:sldIdLst>
            <p14:sldId id="1873"/>
          </p14:sldIdLst>
        </p14:section>
        <p14:section name="Closing" id="{457785BB-3E9F-4BD1-80E9-981911F5A6C1}">
          <p14:sldIdLst>
            <p14:sldId id="1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>
      <p:cViewPr>
        <p:scale>
          <a:sx n="100" d="100"/>
          <a:sy n="100" d="100"/>
        </p:scale>
        <p:origin x="1074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7992A-41B6-41CF-B016-FBB429E13E1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848-917B-4977-8FFB-D5973E3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</a:t>
            </a:r>
            <a:r>
              <a:rPr lang="en-US" baseline="0" dirty="0"/>
              <a:t> title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3/12/2019 11:34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agenda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3/12/2019 11:34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3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94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33703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067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8286570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917674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3554960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5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89363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1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22826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3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3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0549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69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4928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21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35952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1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277109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865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292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025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4226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77358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853352"/>
            <a:ext cx="4167887" cy="2769989"/>
          </a:xfrm>
        </p:spPr>
        <p:txBody>
          <a:bodyPr/>
          <a:lstStyle/>
          <a:p>
            <a:r>
              <a:rPr lang="en-US" dirty="0"/>
              <a:t>AZ-203.5</a:t>
            </a:r>
            <a:br>
              <a:rPr lang="en-US" dirty="0"/>
            </a:br>
            <a:r>
              <a:rPr lang="en-US" dirty="0"/>
              <a:t>Monitor, troubleshoot, and optimize Azure solutions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1435100"/>
            <a:ext cx="11018520" cy="4358116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M01: Azure Monitor</a:t>
            </a:r>
          </a:p>
          <a:p>
            <a:pPr lvl="1"/>
            <a:r>
              <a:rPr lang="en-US" sz="1800" dirty="0"/>
              <a:t>L01: Azure Monitor</a:t>
            </a:r>
          </a:p>
          <a:p>
            <a:r>
              <a:rPr lang="en-US" sz="2400" dirty="0">
                <a:latin typeface="+mn-lt"/>
              </a:rPr>
              <a:t>M02: Develop for code scalability</a:t>
            </a:r>
          </a:p>
          <a:p>
            <a:pPr lvl="1"/>
            <a:r>
              <a:rPr lang="en-US" sz="1800" dirty="0"/>
              <a:t>L01: Implement </a:t>
            </a:r>
            <a:r>
              <a:rPr lang="en-US" sz="1800" dirty="0" err="1"/>
              <a:t>Autoscale</a:t>
            </a:r>
            <a:endParaRPr lang="en-US" sz="1800" dirty="0"/>
          </a:p>
          <a:p>
            <a:pPr lvl="1"/>
            <a:r>
              <a:rPr lang="en-US" sz="1800" dirty="0"/>
              <a:t>L02: Implement code that addresses singleton instances</a:t>
            </a:r>
          </a:p>
          <a:p>
            <a:pPr lvl="1"/>
            <a:r>
              <a:rPr lang="en-US" sz="1800" dirty="0"/>
              <a:t>L03: Implement code that handles transient faults</a:t>
            </a:r>
          </a:p>
          <a:p>
            <a:r>
              <a:rPr lang="en-US" sz="2400" dirty="0">
                <a:latin typeface="+mn-lt"/>
              </a:rPr>
              <a:t>M03: Instrument solutions to support monitoring and logging</a:t>
            </a:r>
          </a:p>
          <a:p>
            <a:pPr lvl="1"/>
            <a:r>
              <a:rPr lang="en-US" sz="1800" dirty="0"/>
              <a:t>L01: Configure instrumentation in an app or service</a:t>
            </a:r>
          </a:p>
          <a:p>
            <a:pPr lvl="1"/>
            <a:r>
              <a:rPr lang="en-US" sz="1800" dirty="0"/>
              <a:t>L02: Analyze and troubleshoot solutions by using Azure Monitor</a:t>
            </a:r>
          </a:p>
          <a:p>
            <a:r>
              <a:rPr lang="en-US" sz="2400" dirty="0">
                <a:latin typeface="+mn-lt"/>
              </a:rPr>
              <a:t>M04: Integrate caching and content delivery</a:t>
            </a:r>
          </a:p>
          <a:p>
            <a:pPr lvl="1"/>
            <a:r>
              <a:rPr lang="en-US" sz="1800" dirty="0"/>
              <a:t>L01: Azure Cache for Redis</a:t>
            </a:r>
          </a:p>
          <a:p>
            <a:pPr lvl="1"/>
            <a:r>
              <a:rPr lang="en-US" sz="1800" dirty="0"/>
              <a:t>L02: Develop for storage on CDNs </a:t>
            </a:r>
          </a:p>
        </p:txBody>
      </p:sp>
    </p:spTree>
    <p:extLst>
      <p:ext uri="{BB962C8B-B14F-4D97-AF65-F5344CB8AC3E}">
        <p14:creationId xmlns:p14="http://schemas.microsoft.com/office/powerpoint/2010/main" val="37568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946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Widescreen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Consolas</vt:lpstr>
      <vt:lpstr>Segoe UI</vt:lpstr>
      <vt:lpstr>Segoe UI Semibold</vt:lpstr>
      <vt:lpstr>Segoe UI Semilight</vt:lpstr>
      <vt:lpstr>Wingdings</vt:lpstr>
      <vt:lpstr>WHITE TEMPLATE</vt:lpstr>
      <vt:lpstr>AZ-203.5 Monitor, troubleshoot, and optimize Azure solutions </vt:lpstr>
      <vt:lpstr>Course 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2019-03-12T18:35:05Z</dcterms:modified>
</cp:coreProperties>
</file>