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6"/>
  </p:notesMasterIdLst>
  <p:sldIdLst>
    <p:sldId id="1719" r:id="rId2"/>
    <p:sldId id="1873" r:id="rId3"/>
    <p:sldId id="1874" r:id="rId4"/>
    <p:sldId id="18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AD4B742-8863-44EB-AF76-0CCA77344498}">
          <p14:sldIdLst>
            <p14:sldId id="1719"/>
          </p14:sldIdLst>
        </p14:section>
        <p14:section name="Agenda" id="{A675219E-C35A-4A8D-95E1-B9B5085FF5B3}">
          <p14:sldIdLst>
            <p14:sldId id="1873"/>
            <p14:sldId id="1874"/>
          </p14:sldIdLst>
        </p14:section>
        <p14:section name="Closing" id="{457785BB-3E9F-4BD1-80E9-981911F5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7992A-41B6-41CF-B016-FBB429E13E13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DE848-917B-4977-8FFB-D5973E30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</a:t>
            </a:r>
            <a:r>
              <a:rPr lang="en-US" baseline="0" dirty="0"/>
              <a:t> title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4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agenda</a:t>
            </a:r>
            <a:r>
              <a:rPr lang="en-US" baseline="0" dirty="0"/>
              <a:t> slide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3/12/2019 11:15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51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3703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7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8286570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917674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3554960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8936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228269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6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3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7309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0549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698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9286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21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5952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27710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865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292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25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4226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773583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888950"/>
            <a:ext cx="4167887" cy="2769989"/>
          </a:xfrm>
        </p:spPr>
        <p:txBody>
          <a:bodyPr/>
          <a:lstStyle/>
          <a:p>
            <a:r>
              <a:rPr lang="en-US" dirty="0"/>
              <a:t>AZ-203.2</a:t>
            </a:r>
            <a:br>
              <a:rPr lang="en-US" dirty="0"/>
            </a:br>
            <a:r>
              <a:rPr lang="en-US" dirty="0"/>
              <a:t>Develop Azure platform as a service (PaaS) compute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or speaker name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280692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M01: Create Azure App Service web apps</a:t>
            </a:r>
          </a:p>
          <a:p>
            <a:pPr lvl="1"/>
            <a:r>
              <a:rPr lang="en-US" sz="1800" dirty="0"/>
              <a:t>L01: Azure App Service core concepts</a:t>
            </a:r>
          </a:p>
          <a:p>
            <a:pPr lvl="1"/>
            <a:r>
              <a:rPr lang="en-US" sz="1800" dirty="0"/>
              <a:t>L02: Creating an Azure App Service web app</a:t>
            </a:r>
          </a:p>
          <a:p>
            <a:pPr lvl="1"/>
            <a:r>
              <a:rPr lang="en-US" sz="1800" dirty="0"/>
              <a:t>L03: Creating background tasks by using Azure </a:t>
            </a:r>
            <a:r>
              <a:rPr lang="en-US" sz="1800" dirty="0" err="1"/>
              <a:t>WebJobs</a:t>
            </a:r>
            <a:endParaRPr lang="en-US" sz="1800" dirty="0"/>
          </a:p>
          <a:p>
            <a:r>
              <a:rPr lang="en-US" sz="2400" dirty="0">
                <a:latin typeface="+mn-lt"/>
              </a:rPr>
              <a:t>M02: Create Azure App Service Mobile Apps</a:t>
            </a:r>
          </a:p>
          <a:p>
            <a:pPr lvl="1"/>
            <a:r>
              <a:rPr lang="en-US" sz="1800" dirty="0"/>
              <a:t>L01: Getting started with Mobile Apps in App Service</a:t>
            </a:r>
          </a:p>
          <a:p>
            <a:pPr lvl="1"/>
            <a:r>
              <a:rPr lang="en-US" sz="1800" dirty="0"/>
              <a:t>L02: Enabling push notifications for your app</a:t>
            </a:r>
          </a:p>
          <a:p>
            <a:pPr lvl="1"/>
            <a:r>
              <a:rPr lang="en-US" sz="1800" dirty="0"/>
              <a:t>L03: Enabling offline sync for your app</a:t>
            </a:r>
          </a:p>
        </p:txBody>
      </p:sp>
    </p:spTree>
    <p:extLst>
      <p:ext uri="{BB962C8B-B14F-4D97-AF65-F5344CB8AC3E}">
        <p14:creationId xmlns:p14="http://schemas.microsoft.com/office/powerpoint/2010/main" val="3756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0868" y="1435100"/>
            <a:ext cx="11018520" cy="2474524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M03: Create Azure App Service API apps</a:t>
            </a:r>
          </a:p>
          <a:p>
            <a:pPr lvl="1"/>
            <a:r>
              <a:rPr lang="en-US" sz="1800" dirty="0"/>
              <a:t>L01: Creating API Management solutions </a:t>
            </a:r>
          </a:p>
          <a:p>
            <a:pPr lvl="1"/>
            <a:r>
              <a:rPr lang="en-US" sz="1800" dirty="0"/>
              <a:t>L02: Using Swagger to document an API app</a:t>
            </a:r>
          </a:p>
          <a:p>
            <a:r>
              <a:rPr lang="en-US" sz="2400" dirty="0">
                <a:latin typeface="+mn-lt"/>
              </a:rPr>
              <a:t>M04: Implement Azure Functions</a:t>
            </a:r>
          </a:p>
          <a:p>
            <a:pPr lvl="1"/>
            <a:r>
              <a:rPr lang="en-US" sz="1800" dirty="0"/>
              <a:t>L01: Azure Functions</a:t>
            </a:r>
          </a:p>
          <a:p>
            <a:pPr lvl="1"/>
            <a:r>
              <a:rPr lang="en-US" sz="1800" dirty="0"/>
              <a:t>L02: Develop Azure Functions by using Visual Studio</a:t>
            </a:r>
          </a:p>
          <a:p>
            <a:pPr lvl="1"/>
            <a:r>
              <a:rPr lang="en-US" sz="1800" dirty="0"/>
              <a:t>L03: Implement Durable Functions</a:t>
            </a:r>
          </a:p>
        </p:txBody>
      </p:sp>
    </p:spTree>
    <p:extLst>
      <p:ext uri="{BB962C8B-B14F-4D97-AF65-F5344CB8AC3E}">
        <p14:creationId xmlns:p14="http://schemas.microsoft.com/office/powerpoint/2010/main" val="35980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946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AZ-203.2 Develop Azure platform as a service (PaaS) compute solutions</vt:lpstr>
      <vt:lpstr>Course agenda</vt:lpstr>
      <vt:lpstr>Course agenda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2019-03-12T18:18:31Z</dcterms:modified>
</cp:coreProperties>
</file>