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3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A1539-A6F0-2945-B4C2-7C817EEAA183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9966-45D6-C246-B188-21960C87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1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3E45-6E4E-8848-8DE1-4FA228B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053EA-A045-3A47-8FBC-3941C1F4B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C45E-2B0D-A244-9BE3-35DE99D2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825-F77A-1443-B55B-2D293A50630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4AD6A-3988-0440-9A00-679D3053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4C257-D7F5-BF4F-A3A1-FFE78389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D213-4950-8C45-8470-C73EAD34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4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D711-0A4E-2745-9C8A-6D647BFA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955AD-99D8-804D-A9BF-6353C3144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CE48-225C-554C-AE4F-6A209C4E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825-F77A-1443-B55B-2D293A50630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FEBB-71E3-EC4D-81DD-AC2C1076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85D9B-922E-BA4E-BDBF-40C4A929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D213-4950-8C45-8470-C73EAD34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8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90728-6153-C94D-9456-ADF4700C3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62250-D6D5-594B-92F8-F0291CE49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EB83-21AE-6341-9B9E-B9D989AB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825-F77A-1443-B55B-2D293A50630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6700-FA4F-E440-B866-E88CA7D5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6C65-97B8-D042-8C9E-3E1FEBEE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D213-4950-8C45-8470-C73EAD34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D157-60EC-6649-85A1-012CD37C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B92-AC72-AD41-B291-56E8DACE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5F9F-551E-8B4A-AC5D-C63C01EE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825-F77A-1443-B55B-2D293A50630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B116B-AEB1-684E-BF86-FAFCAA11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527F-16B7-4842-AFC6-AF0944CD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D213-4950-8C45-8470-C73EAD34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B2E2-172F-3D4C-B474-7213FA94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F0BA3-41E6-1B46-AE2C-D1A57BC1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E515A-17EE-284F-AE11-9C12BD0D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825-F77A-1443-B55B-2D293A50630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F11FF-39A6-AE46-A1DF-38AC6AA9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8359-E005-C44B-9C04-3CD4CD50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D213-4950-8C45-8470-C73EAD34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9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F7CC-A9AD-D741-91BE-D007E6EB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81FA-7436-554C-9ACF-B4D2EBF06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AB5A3-BB5E-A746-8C9B-D62192C01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27F24-D31F-7047-A44C-9DE3538F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825-F77A-1443-B55B-2D293A50630D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C372D-FF89-014D-BE63-2DD8999D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06937-10C7-1F48-BB3D-F1B82A19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D213-4950-8C45-8470-C73EAD34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946F-24D4-1B42-8CC0-165F8154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25790-F016-C54E-96CD-0DA3F51A4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CE33E-97F9-3543-A9E9-A16ACE332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87FA4-1BFD-8A45-BCEF-E66768005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606B5-6091-5045-9FEC-3923D4787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2E3EA-29A3-994F-A02A-C9174549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825-F77A-1443-B55B-2D293A50630D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9974C-41A7-1A49-A27B-DCC6167A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4E638-FC98-4644-8F0D-A9F8DA77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D213-4950-8C45-8470-C73EAD34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5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E0A5-D3A6-BE4A-8977-ED977716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1DD2D-C245-E24E-9C61-0DB6C30D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825-F77A-1443-B55B-2D293A50630D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16D7F-4B6A-6048-8C4B-799FC5E7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0E9BA-C56B-D349-A781-DAA78238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D213-4950-8C45-8470-C73EAD34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258BE-B4BA-F049-A14A-98EC5E9D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825-F77A-1443-B55B-2D293A50630D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AA609-635F-D945-84DC-BC90D62E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61ABB-43A6-ED4C-A995-4465A39E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D213-4950-8C45-8470-C73EAD34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1564-5AD3-544B-906F-E32BECB1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A820-8F0F-1C42-895E-E9DC6D5E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4062C-8D84-0F4D-A3A0-A7B66038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F2AB5-B52E-B843-A355-10698BE2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825-F77A-1443-B55B-2D293A50630D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6568B-B074-5C4A-80B9-1117B7F2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BA5E9-BF92-9348-892D-54C67D69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D213-4950-8C45-8470-C73EAD34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3D1D-D6B4-6245-AF14-DFE0357C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3A35C-551D-4642-A67F-8D80AA4F3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52936-2D17-9F48-B7A2-B20E3E69A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B7D3-D0B4-4D41-B688-202124EF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825-F77A-1443-B55B-2D293A50630D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1654A-444F-0C4A-8CEC-36E41861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86023-1337-6D4B-AF6A-F3155AED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D213-4950-8C45-8470-C73EAD34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0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D25D5-18FB-1B42-ABB9-75B5D9B5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00FC9-3198-D449-A8DE-4B90B95AC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8D3B0-26E9-9A45-957A-7EE731644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8F825-F77A-1443-B55B-2D293A50630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5AE75-0322-B046-A7BB-28E592055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357E-A734-354B-A055-484D73DD7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9D213-4950-8C45-8470-C73EAD34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0BAB2A-21A6-C940-83C0-A7A603667C5E}"/>
              </a:ext>
            </a:extLst>
          </p:cNvPr>
          <p:cNvCxnSpPr/>
          <p:nvPr/>
        </p:nvCxnSpPr>
        <p:spPr>
          <a:xfrm>
            <a:off x="706682" y="3904938"/>
            <a:ext cx="30954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54C333D9-4C31-0449-B0F8-26D92789E5E4}"/>
              </a:ext>
            </a:extLst>
          </p:cNvPr>
          <p:cNvSpPr/>
          <p:nvPr/>
        </p:nvSpPr>
        <p:spPr>
          <a:xfrm>
            <a:off x="3840330" y="2958995"/>
            <a:ext cx="4511337" cy="1620538"/>
          </a:xfrm>
          <a:custGeom>
            <a:avLst/>
            <a:gdLst>
              <a:gd name="connsiteX0" fmla="*/ 21782 w 4511337"/>
              <a:gd name="connsiteY0" fmla="*/ 975924 h 1620538"/>
              <a:gd name="connsiteX1" fmla="*/ 44268 w 4511337"/>
              <a:gd name="connsiteY1" fmla="*/ 915963 h 1620538"/>
              <a:gd name="connsiteX2" fmla="*/ 419022 w 4511337"/>
              <a:gd name="connsiteY2" fmla="*/ 151465 h 1620538"/>
              <a:gd name="connsiteX3" fmla="*/ 943678 w 4511337"/>
              <a:gd name="connsiteY3" fmla="*/ 1613006 h 1620538"/>
              <a:gd name="connsiteX4" fmla="*/ 1288451 w 4511337"/>
              <a:gd name="connsiteY4" fmla="*/ 113990 h 1620538"/>
              <a:gd name="connsiteX5" fmla="*/ 1715671 w 4511337"/>
              <a:gd name="connsiteY5" fmla="*/ 1620501 h 1620538"/>
              <a:gd name="connsiteX6" fmla="*/ 2067940 w 4511337"/>
              <a:gd name="connsiteY6" fmla="*/ 99000 h 1620538"/>
              <a:gd name="connsiteX7" fmla="*/ 2427704 w 4511337"/>
              <a:gd name="connsiteY7" fmla="*/ 1620501 h 1620538"/>
              <a:gd name="connsiteX8" fmla="*/ 2764982 w 4511337"/>
              <a:gd name="connsiteY8" fmla="*/ 46534 h 1620538"/>
              <a:gd name="connsiteX9" fmla="*/ 3162222 w 4511337"/>
              <a:gd name="connsiteY9" fmla="*/ 1605511 h 1620538"/>
              <a:gd name="connsiteX10" fmla="*/ 3469520 w 4511337"/>
              <a:gd name="connsiteY10" fmla="*/ 46534 h 1620538"/>
              <a:gd name="connsiteX11" fmla="*/ 3904235 w 4511337"/>
              <a:gd name="connsiteY11" fmla="*/ 1598016 h 1620538"/>
              <a:gd name="connsiteX12" fmla="*/ 4121592 w 4511337"/>
              <a:gd name="connsiteY12" fmla="*/ 16554 h 1620538"/>
              <a:gd name="connsiteX13" fmla="*/ 4511337 w 4511337"/>
              <a:gd name="connsiteY13" fmla="*/ 908468 h 162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1337" h="1620538">
                <a:moveTo>
                  <a:pt x="21782" y="975924"/>
                </a:moveTo>
                <a:cubicBezTo>
                  <a:pt x="-79" y="1014648"/>
                  <a:pt x="-21939" y="1053373"/>
                  <a:pt x="44268" y="915963"/>
                </a:cubicBezTo>
                <a:cubicBezTo>
                  <a:pt x="110475" y="778553"/>
                  <a:pt x="269120" y="35291"/>
                  <a:pt x="419022" y="151465"/>
                </a:cubicBezTo>
                <a:cubicBezTo>
                  <a:pt x="568924" y="267639"/>
                  <a:pt x="798773" y="1619252"/>
                  <a:pt x="943678" y="1613006"/>
                </a:cubicBezTo>
                <a:cubicBezTo>
                  <a:pt x="1088583" y="1606760"/>
                  <a:pt x="1159786" y="112741"/>
                  <a:pt x="1288451" y="113990"/>
                </a:cubicBezTo>
                <a:cubicBezTo>
                  <a:pt x="1417116" y="115239"/>
                  <a:pt x="1585756" y="1622999"/>
                  <a:pt x="1715671" y="1620501"/>
                </a:cubicBezTo>
                <a:cubicBezTo>
                  <a:pt x="1845586" y="1618003"/>
                  <a:pt x="1949268" y="99000"/>
                  <a:pt x="2067940" y="99000"/>
                </a:cubicBezTo>
                <a:cubicBezTo>
                  <a:pt x="2186612" y="99000"/>
                  <a:pt x="2311530" y="1629245"/>
                  <a:pt x="2427704" y="1620501"/>
                </a:cubicBezTo>
                <a:cubicBezTo>
                  <a:pt x="2543878" y="1611757"/>
                  <a:pt x="2642562" y="49032"/>
                  <a:pt x="2764982" y="46534"/>
                </a:cubicBezTo>
                <a:cubicBezTo>
                  <a:pt x="2887402" y="44036"/>
                  <a:pt x="3044799" y="1605511"/>
                  <a:pt x="3162222" y="1605511"/>
                </a:cubicBezTo>
                <a:cubicBezTo>
                  <a:pt x="3279645" y="1605511"/>
                  <a:pt x="3345851" y="47783"/>
                  <a:pt x="3469520" y="46534"/>
                </a:cubicBezTo>
                <a:cubicBezTo>
                  <a:pt x="3593189" y="45285"/>
                  <a:pt x="3795556" y="1603013"/>
                  <a:pt x="3904235" y="1598016"/>
                </a:cubicBezTo>
                <a:cubicBezTo>
                  <a:pt x="4012914" y="1593019"/>
                  <a:pt x="4020408" y="131479"/>
                  <a:pt x="4121592" y="16554"/>
                </a:cubicBezTo>
                <a:cubicBezTo>
                  <a:pt x="4222776" y="-98371"/>
                  <a:pt x="4367056" y="405048"/>
                  <a:pt x="4511337" y="90846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5F198E-A3D0-284D-B248-93D9F4CE9778}"/>
              </a:ext>
            </a:extLst>
          </p:cNvPr>
          <p:cNvCxnSpPr/>
          <p:nvPr/>
        </p:nvCxnSpPr>
        <p:spPr>
          <a:xfrm>
            <a:off x="8429115" y="3892445"/>
            <a:ext cx="30954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677174-24B2-9F41-BCA4-F01EF059831F}"/>
              </a:ext>
            </a:extLst>
          </p:cNvPr>
          <p:cNvSpPr txBox="1"/>
          <p:nvPr/>
        </p:nvSpPr>
        <p:spPr>
          <a:xfrm>
            <a:off x="8857938" y="269134"/>
            <a:ext cx="279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Experiment: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Flux @ 15 LMH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Flux @ 15 LMH 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A0CF7C3-69F7-8047-BD4F-9DD31E610A4B}"/>
              </a:ext>
            </a:extLst>
          </p:cNvPr>
          <p:cNvSpPr/>
          <p:nvPr/>
        </p:nvSpPr>
        <p:spPr>
          <a:xfrm rot="16200000">
            <a:off x="2085776" y="3188043"/>
            <a:ext cx="337278" cy="30954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5FF0053-C895-7948-A3FF-C6C477C0C003}"/>
              </a:ext>
            </a:extLst>
          </p:cNvPr>
          <p:cNvSpPr/>
          <p:nvPr/>
        </p:nvSpPr>
        <p:spPr>
          <a:xfrm rot="16200000">
            <a:off x="5927360" y="3195926"/>
            <a:ext cx="337278" cy="451133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9061446-B592-8F4F-B79B-D31C23376281}"/>
              </a:ext>
            </a:extLst>
          </p:cNvPr>
          <p:cNvSpPr/>
          <p:nvPr/>
        </p:nvSpPr>
        <p:spPr>
          <a:xfrm rot="16200000">
            <a:off x="9808211" y="3109346"/>
            <a:ext cx="337278" cy="3095469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102742-B98D-894A-A7F9-1E4D9490D549}"/>
              </a:ext>
            </a:extLst>
          </p:cNvPr>
          <p:cNvSpPr txBox="1"/>
          <p:nvPr/>
        </p:nvSpPr>
        <p:spPr>
          <a:xfrm>
            <a:off x="706680" y="4971839"/>
            <a:ext cx="30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Flux @ 15 LMH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3F1A2E-0CB0-254E-AA34-382BAE196A42}"/>
              </a:ext>
            </a:extLst>
          </p:cNvPr>
          <p:cNvSpPr txBox="1"/>
          <p:nvPr/>
        </p:nvSpPr>
        <p:spPr>
          <a:xfrm>
            <a:off x="8429114" y="4971839"/>
            <a:ext cx="30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Flux @ 15 LMH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B5CDF8-C9AC-DF4C-91E4-55D426F07493}"/>
              </a:ext>
            </a:extLst>
          </p:cNvPr>
          <p:cNvSpPr txBox="1"/>
          <p:nvPr/>
        </p:nvSpPr>
        <p:spPr>
          <a:xfrm>
            <a:off x="4674078" y="5620234"/>
            <a:ext cx="309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Simulated wave motion: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waves/minute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Salt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Pressure range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0E9D0-A554-3F4B-9628-1982A50210D2}"/>
              </a:ext>
            </a:extLst>
          </p:cNvPr>
          <p:cNvSpPr txBox="1"/>
          <p:nvPr/>
        </p:nvSpPr>
        <p:spPr>
          <a:xfrm>
            <a:off x="543039" y="269134"/>
            <a:ext cx="5231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Measuring: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 Conductivity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 Flowrate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 Volume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Permeate Conductivity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Permeate Flowrate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Permeate Volume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Conductivity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Flowrate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4B498-1820-B84F-8380-6C59FDB14E03}"/>
              </a:ext>
            </a:extLst>
          </p:cNvPr>
          <p:cNvSpPr txBox="1"/>
          <p:nvPr/>
        </p:nvSpPr>
        <p:spPr>
          <a:xfrm>
            <a:off x="8857935" y="1816912"/>
            <a:ext cx="279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Integrity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Separate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25 g/L </a:t>
            </a:r>
            <a:r>
              <a:rPr lang="en-US" dirty="0" err="1">
                <a:solidFill>
                  <a:srgbClr val="C00000"/>
                </a:solidFill>
              </a:rPr>
              <a:t>NaCl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650 psi for 2 hours</a:t>
            </a:r>
          </a:p>
        </p:txBody>
      </p:sp>
    </p:spTree>
    <p:extLst>
      <p:ext uri="{BB962C8B-B14F-4D97-AF65-F5344CB8AC3E}">
        <p14:creationId xmlns:p14="http://schemas.microsoft.com/office/powerpoint/2010/main" val="318823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47DFA3-B7A2-964F-9AA7-DF6F3A6A9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015512"/>
              </p:ext>
            </p:extLst>
          </p:nvPr>
        </p:nvGraphicFramePr>
        <p:xfrm>
          <a:off x="582432" y="696958"/>
          <a:ext cx="7799132" cy="4509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783">
                  <a:extLst>
                    <a:ext uri="{9D8B030D-6E8A-4147-A177-3AD203B41FA5}">
                      <a16:colId xmlns:a16="http://schemas.microsoft.com/office/drawing/2014/main" val="3431149792"/>
                    </a:ext>
                  </a:extLst>
                </a:gridCol>
                <a:gridCol w="2304176">
                  <a:extLst>
                    <a:ext uri="{9D8B030D-6E8A-4147-A177-3AD203B41FA5}">
                      <a16:colId xmlns:a16="http://schemas.microsoft.com/office/drawing/2014/main" val="2725007726"/>
                    </a:ext>
                  </a:extLst>
                </a:gridCol>
                <a:gridCol w="1595390">
                  <a:extLst>
                    <a:ext uri="{9D8B030D-6E8A-4147-A177-3AD203B41FA5}">
                      <a16:colId xmlns:a16="http://schemas.microsoft.com/office/drawing/2014/main" val="1266833312"/>
                    </a:ext>
                  </a:extLst>
                </a:gridCol>
                <a:gridCol w="1949783">
                  <a:extLst>
                    <a:ext uri="{9D8B030D-6E8A-4147-A177-3AD203B41FA5}">
                      <a16:colId xmlns:a16="http://schemas.microsoft.com/office/drawing/2014/main" val="1169836132"/>
                    </a:ext>
                  </a:extLst>
                </a:gridCol>
              </a:tblGrid>
              <a:tr h="450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Designation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Salt Content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Waves/Minute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 (Body CS)"/>
                        </a:rPr>
                        <a:t>Pressure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481307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Experiment 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 g/L </a:t>
                      </a:r>
                      <a:r>
                        <a:rPr lang="en-US" sz="1800" dirty="0" err="1">
                          <a:effectLst/>
                        </a:rPr>
                        <a:t>NaCl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200-500 psi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4698455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Experiment 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 g/L NaCl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200-500 psi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937573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Experiment 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 g/L NaCl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200-500 psi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4512164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Experiment 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35 g/L </a:t>
                      </a:r>
                      <a:r>
                        <a:rPr lang="en-US" sz="1800" dirty="0" err="1">
                          <a:effectLst/>
                        </a:rPr>
                        <a:t>NaCl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500-900 psi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5977330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Experiment 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35 g/L </a:t>
                      </a:r>
                      <a:r>
                        <a:rPr lang="en-US" sz="1800" dirty="0" err="1">
                          <a:effectLst/>
                        </a:rPr>
                        <a:t>NaCl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500-900 psi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9718817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Experiment 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35 g/L </a:t>
                      </a:r>
                      <a:r>
                        <a:rPr lang="en-US" sz="1800" dirty="0" err="1">
                          <a:effectLst/>
                        </a:rPr>
                        <a:t>NaCl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500-900 psi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4726404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Experiment 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Simulated Sea Water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500-900 psi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905906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Experiment 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Simulated Sea Water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500-900 psi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8790405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Experiment 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Simulated Sea Water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12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500-900 psi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663812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7375D7F-D898-CB4C-8CAA-9FE5DC1F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195" y="4054838"/>
            <a:ext cx="2384373" cy="2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4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162</Words>
  <Application>Microsoft Macintosh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Kurban Sitterley</dc:creator>
  <cp:lastModifiedBy>Tzahi Cath</cp:lastModifiedBy>
  <cp:revision>18</cp:revision>
  <dcterms:created xsi:type="dcterms:W3CDTF">2019-08-06T01:45:59Z</dcterms:created>
  <dcterms:modified xsi:type="dcterms:W3CDTF">2020-06-04T17:10:49Z</dcterms:modified>
</cp:coreProperties>
</file>