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8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112B7-72D3-489C-9584-133634CDEB9A}" v="332" dt="2022-06-13T12:34:4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12"/>
      </p:cViewPr>
      <p:guideLst>
        <p:guide orient="horz" pos="2183"/>
        <p:guide pos="31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idanza" userId="eb7b654b-9501-4bad-96d5-96ae690db410" providerId="ADAL" clId="{128112B7-72D3-489C-9584-133634CDEB9A}"/>
    <pc:docChg chg="undo custSel addSld delSld modSld sldOrd addMainMaster delMainMaster">
      <pc:chgData name="Michael Fidanza" userId="eb7b654b-9501-4bad-96d5-96ae690db410" providerId="ADAL" clId="{128112B7-72D3-489C-9584-133634CDEB9A}" dt="2022-06-16T05:09:42.511" v="3719" actId="1076"/>
      <pc:docMkLst>
        <pc:docMk/>
      </pc:docMkLst>
      <pc:sldChg chg="addSp delSp modSp mod setBg modClrScheme setClrOvrMap chgLayout">
        <pc:chgData name="Michael Fidanza" userId="eb7b654b-9501-4bad-96d5-96ae690db410" providerId="ADAL" clId="{128112B7-72D3-489C-9584-133634CDEB9A}" dt="2022-06-03T07:17:48.829" v="113" actId="1076"/>
        <pc:sldMkLst>
          <pc:docMk/>
          <pc:sldMk cId="664192296" sldId="256"/>
        </pc:sldMkLst>
        <pc:spChg chg="del mod">
          <ac:chgData name="Michael Fidanza" userId="eb7b654b-9501-4bad-96d5-96ae690db410" providerId="ADAL" clId="{128112B7-72D3-489C-9584-133634CDEB9A}" dt="2022-06-03T07:14:20.504" v="1" actId="478"/>
          <ac:spMkLst>
            <pc:docMk/>
            <pc:sldMk cId="664192296" sldId="256"/>
            <ac:spMk id="8" creationId="{DC714E08-0DB3-5871-DE7B-21FF2B650184}"/>
          </ac:spMkLst>
        </pc:spChg>
        <pc:spChg chg="del">
          <ac:chgData name="Michael Fidanza" userId="eb7b654b-9501-4bad-96d5-96ae690db410" providerId="ADAL" clId="{128112B7-72D3-489C-9584-133634CDEB9A}" dt="2022-06-03T07:14:20.504" v="1" actId="478"/>
          <ac:spMkLst>
            <pc:docMk/>
            <pc:sldMk cId="664192296" sldId="256"/>
            <ac:spMk id="9" creationId="{B88EB95F-0AD9-9EB0-16A6-163FFC8F9091}"/>
          </ac:spMkLst>
        </pc:spChg>
        <pc:spChg chg="del">
          <ac:chgData name="Michael Fidanza" userId="eb7b654b-9501-4bad-96d5-96ae690db410" providerId="ADAL" clId="{128112B7-72D3-489C-9584-133634CDEB9A}" dt="2022-06-03T07:14:20.504" v="1" actId="478"/>
          <ac:spMkLst>
            <pc:docMk/>
            <pc:sldMk cId="664192296" sldId="256"/>
            <ac:spMk id="10" creationId="{220FDE3F-8F44-56AC-C800-C53D2D625B68}"/>
          </ac:spMkLst>
        </pc:spChg>
        <pc:spChg chg="add mod ord">
          <ac:chgData name="Michael Fidanza" userId="eb7b654b-9501-4bad-96d5-96ae690db410" providerId="ADAL" clId="{128112B7-72D3-489C-9584-133634CDEB9A}" dt="2022-06-03T07:17:48.829" v="113" actId="1076"/>
          <ac:spMkLst>
            <pc:docMk/>
            <pc:sldMk cId="664192296" sldId="256"/>
            <ac:spMk id="12" creationId="{D2AB3C92-243C-9C61-BC3E-1906A8839847}"/>
          </ac:spMkLst>
        </pc:spChg>
        <pc:spChg chg="del">
          <ac:chgData name="Michael Fidanza" userId="eb7b654b-9501-4bad-96d5-96ae690db410" providerId="ADAL" clId="{128112B7-72D3-489C-9584-133634CDEB9A}" dt="2022-06-03T07:14:20.504" v="1" actId="478"/>
          <ac:spMkLst>
            <pc:docMk/>
            <pc:sldMk cId="664192296" sldId="256"/>
            <ac:spMk id="19" creationId="{755E9273-3717-C94C-9BFF-75E87E47C46A}"/>
          </ac:spMkLst>
        </pc:spChg>
        <pc:spChg chg="del">
          <ac:chgData name="Michael Fidanza" userId="eb7b654b-9501-4bad-96d5-96ae690db410" providerId="ADAL" clId="{128112B7-72D3-489C-9584-133634CDEB9A}" dt="2022-06-03T07:14:20.504" v="1" actId="478"/>
          <ac:spMkLst>
            <pc:docMk/>
            <pc:sldMk cId="664192296" sldId="256"/>
            <ac:spMk id="27" creationId="{6CA2C65D-0168-1245-86C8-62A8A6F7B813}"/>
          </ac:spMkLst>
        </pc:spChg>
        <pc:spChg chg="del">
          <ac:chgData name="Michael Fidanza" userId="eb7b654b-9501-4bad-96d5-96ae690db410" providerId="ADAL" clId="{128112B7-72D3-489C-9584-133634CDEB9A}" dt="2022-06-03T07:14:20.504" v="1" actId="478"/>
          <ac:spMkLst>
            <pc:docMk/>
            <pc:sldMk cId="664192296" sldId="256"/>
            <ac:spMk id="29" creationId="{12E8ED90-6D42-AE40-963A-3924EE2073F0}"/>
          </ac:spMkLst>
        </pc:spChg>
        <pc:spChg chg="add del mod">
          <ac:chgData name="Michael Fidanza" userId="eb7b654b-9501-4bad-96d5-96ae690db410" providerId="ADAL" clId="{128112B7-72D3-489C-9584-133634CDEB9A}" dt="2022-06-03T07:16:27.737" v="70" actId="26606"/>
          <ac:spMkLst>
            <pc:docMk/>
            <pc:sldMk cId="664192296" sldId="256"/>
            <ac:spMk id="31" creationId="{7CF66A94-6150-195E-68AD-BFDE60F989D2}"/>
          </ac:spMkLst>
        </pc:spChg>
        <pc:spChg chg="add del mod">
          <ac:chgData name="Michael Fidanza" userId="eb7b654b-9501-4bad-96d5-96ae690db410" providerId="ADAL" clId="{128112B7-72D3-489C-9584-133634CDEB9A}" dt="2022-06-03T07:16:27.737" v="70" actId="26606"/>
          <ac:spMkLst>
            <pc:docMk/>
            <pc:sldMk cId="664192296" sldId="256"/>
            <ac:spMk id="35" creationId="{30B8E99D-0C18-91E8-694F-0EC685797EEC}"/>
          </ac:spMkLst>
        </pc:spChg>
        <pc:spChg chg="add del mod">
          <ac:chgData name="Michael Fidanza" userId="eb7b654b-9501-4bad-96d5-96ae690db410" providerId="ADAL" clId="{128112B7-72D3-489C-9584-133634CDEB9A}" dt="2022-06-03T07:16:27.737" v="70" actId="26606"/>
          <ac:spMkLst>
            <pc:docMk/>
            <pc:sldMk cId="664192296" sldId="256"/>
            <ac:spMk id="36" creationId="{B1211542-550B-0957-1C8B-1AF1B850DD19}"/>
          </ac:spMkLst>
        </pc:spChg>
        <pc:spChg chg="add mod ord">
          <ac:chgData name="Michael Fidanza" userId="eb7b654b-9501-4bad-96d5-96ae690db410" providerId="ADAL" clId="{128112B7-72D3-489C-9584-133634CDEB9A}" dt="2022-06-03T07:17:48.829" v="113" actId="1076"/>
          <ac:spMkLst>
            <pc:docMk/>
            <pc:sldMk cId="664192296" sldId="256"/>
            <ac:spMk id="38" creationId="{0E24EC70-6107-DE7C-6F2F-DA0E4F84AE94}"/>
          </ac:spMkLst>
        </pc:spChg>
        <pc:spChg chg="add del mod">
          <ac:chgData name="Michael Fidanza" userId="eb7b654b-9501-4bad-96d5-96ae690db410" providerId="ADAL" clId="{128112B7-72D3-489C-9584-133634CDEB9A}" dt="2022-06-03T07:16:27.737" v="70" actId="26606"/>
          <ac:spMkLst>
            <pc:docMk/>
            <pc:sldMk cId="664192296" sldId="256"/>
            <ac:spMk id="39" creationId="{A072C0D3-2622-8CA2-C562-48B033B09D27}"/>
          </ac:spMkLst>
        </pc:spChg>
        <pc:spChg chg="add mod">
          <ac:chgData name="Michael Fidanza" userId="eb7b654b-9501-4bad-96d5-96ae690db410" providerId="ADAL" clId="{128112B7-72D3-489C-9584-133634CDEB9A}" dt="2022-06-03T07:17:38.142" v="112" actId="1076"/>
          <ac:spMkLst>
            <pc:docMk/>
            <pc:sldMk cId="664192296" sldId="256"/>
            <ac:spMk id="40" creationId="{9EAB3CA9-7DE0-CC1D-B28D-3EEB0426A2FD}"/>
          </ac:spMkLst>
        </pc:spChg>
        <pc:spChg chg="add">
          <ac:chgData name="Michael Fidanza" userId="eb7b654b-9501-4bad-96d5-96ae690db410" providerId="ADAL" clId="{128112B7-72D3-489C-9584-133634CDEB9A}" dt="2022-06-03T07:16:27.737" v="70" actId="26606"/>
          <ac:spMkLst>
            <pc:docMk/>
            <pc:sldMk cId="664192296" sldId="256"/>
            <ac:spMk id="42" creationId="{A6EF5A53-0A64-4CA5-B9C7-1CB97CB5CF1C}"/>
          </ac:spMkLst>
        </pc:spChg>
        <pc:spChg chg="add">
          <ac:chgData name="Michael Fidanza" userId="eb7b654b-9501-4bad-96d5-96ae690db410" providerId="ADAL" clId="{128112B7-72D3-489C-9584-133634CDEB9A}" dt="2022-06-03T07:16:27.737" v="70" actId="26606"/>
          <ac:spMkLst>
            <pc:docMk/>
            <pc:sldMk cId="664192296" sldId="256"/>
            <ac:spMk id="43" creationId="{34ABFBEA-4EB0-4D02-A2C0-1733CD3D6F12}"/>
          </ac:spMkLst>
        </pc:spChg>
        <pc:spChg chg="add">
          <ac:chgData name="Michael Fidanza" userId="eb7b654b-9501-4bad-96d5-96ae690db410" providerId="ADAL" clId="{128112B7-72D3-489C-9584-133634CDEB9A}" dt="2022-06-03T07:16:27.737" v="70" actId="26606"/>
          <ac:spMkLst>
            <pc:docMk/>
            <pc:sldMk cId="664192296" sldId="256"/>
            <ac:spMk id="44" creationId="{19E083F6-57F4-487B-A766-EA0462B1EED8}"/>
          </ac:spMkLst>
        </pc:spChg>
        <pc:spChg chg="add del">
          <ac:chgData name="Michael Fidanza" userId="eb7b654b-9501-4bad-96d5-96ae690db410" providerId="ADAL" clId="{128112B7-72D3-489C-9584-133634CDEB9A}" dt="2022-06-03T07:15:54.977" v="57" actId="26606"/>
          <ac:spMkLst>
            <pc:docMk/>
            <pc:sldMk cId="664192296" sldId="256"/>
            <ac:spMk id="45" creationId="{6CA2C65D-0168-1245-86C8-62A8A6F7B813}"/>
          </ac:spMkLst>
        </pc:spChg>
        <pc:spChg chg="add">
          <ac:chgData name="Michael Fidanza" userId="eb7b654b-9501-4bad-96d5-96ae690db410" providerId="ADAL" clId="{128112B7-72D3-489C-9584-133634CDEB9A}" dt="2022-06-03T07:16:27.737" v="70" actId="26606"/>
          <ac:spMkLst>
            <pc:docMk/>
            <pc:sldMk cId="664192296" sldId="256"/>
            <ac:spMk id="46" creationId="{075615F8-B807-416B-8DBB-536E4371AA51}"/>
          </ac:spMkLst>
        </pc:spChg>
        <pc:spChg chg="add del">
          <ac:chgData name="Michael Fidanza" userId="eb7b654b-9501-4bad-96d5-96ae690db410" providerId="ADAL" clId="{128112B7-72D3-489C-9584-133634CDEB9A}" dt="2022-06-03T07:15:54.977" v="57" actId="26606"/>
          <ac:spMkLst>
            <pc:docMk/>
            <pc:sldMk cId="664192296" sldId="256"/>
            <ac:spMk id="47" creationId="{755E9273-3717-C94C-9BFF-75E87E47C46A}"/>
          </ac:spMkLst>
        </pc:spChg>
        <pc:spChg chg="add">
          <ac:chgData name="Michael Fidanza" userId="eb7b654b-9501-4bad-96d5-96ae690db410" providerId="ADAL" clId="{128112B7-72D3-489C-9584-133634CDEB9A}" dt="2022-06-03T07:16:27.737" v="70" actId="26606"/>
          <ac:spMkLst>
            <pc:docMk/>
            <pc:sldMk cId="664192296" sldId="256"/>
            <ac:spMk id="48" creationId="{20758FF1-C584-443B-AD47-57B8F296C8A8}"/>
          </ac:spMkLst>
        </pc:spChg>
        <pc:spChg chg="add del">
          <ac:chgData name="Michael Fidanza" userId="eb7b654b-9501-4bad-96d5-96ae690db410" providerId="ADAL" clId="{128112B7-72D3-489C-9584-133634CDEB9A}" dt="2022-06-03T07:15:54.977" v="57" actId="26606"/>
          <ac:spMkLst>
            <pc:docMk/>
            <pc:sldMk cId="664192296" sldId="256"/>
            <ac:spMk id="49" creationId="{8FF2C30B-C8A1-7E4F-9E2A-C1B204E51026}"/>
          </ac:spMkLst>
        </pc:spChg>
        <pc:spChg chg="add del">
          <ac:chgData name="Michael Fidanza" userId="eb7b654b-9501-4bad-96d5-96ae690db410" providerId="ADAL" clId="{128112B7-72D3-489C-9584-133634CDEB9A}" dt="2022-06-03T07:15:56.303" v="59" actId="26606"/>
          <ac:spMkLst>
            <pc:docMk/>
            <pc:sldMk cId="664192296" sldId="256"/>
            <ac:spMk id="51" creationId="{579E3846-8D0B-B14A-817A-7FAC9DDAB4D8}"/>
          </ac:spMkLst>
        </pc:spChg>
        <pc:spChg chg="add del">
          <ac:chgData name="Michael Fidanza" userId="eb7b654b-9501-4bad-96d5-96ae690db410" providerId="ADAL" clId="{128112B7-72D3-489C-9584-133634CDEB9A}" dt="2022-06-03T07:15:56.303" v="59" actId="26606"/>
          <ac:spMkLst>
            <pc:docMk/>
            <pc:sldMk cId="664192296" sldId="256"/>
            <ac:spMk id="52" creationId="{9F291BE0-7A7E-D04F-974F-9F4577FB2F46}"/>
          </ac:spMkLst>
        </pc:spChg>
        <pc:spChg chg="add del">
          <ac:chgData name="Michael Fidanza" userId="eb7b654b-9501-4bad-96d5-96ae690db410" providerId="ADAL" clId="{128112B7-72D3-489C-9584-133634CDEB9A}" dt="2022-06-03T07:15:56.303" v="59" actId="26606"/>
          <ac:spMkLst>
            <pc:docMk/>
            <pc:sldMk cId="664192296" sldId="256"/>
            <ac:spMk id="53" creationId="{A12C7CBA-A034-9548-BC45-D37C25C0087C}"/>
          </ac:spMkLst>
        </pc:spChg>
        <pc:spChg chg="add del">
          <ac:chgData name="Michael Fidanza" userId="eb7b654b-9501-4bad-96d5-96ae690db410" providerId="ADAL" clId="{128112B7-72D3-489C-9584-133634CDEB9A}" dt="2022-06-03T07:15:56.303" v="59" actId="26606"/>
          <ac:spMkLst>
            <pc:docMk/>
            <pc:sldMk cId="664192296" sldId="256"/>
            <ac:spMk id="54" creationId="{BD33FF1F-6094-0B4A-A3E4-6B0D9283DB44}"/>
          </ac:spMkLst>
        </pc:spChg>
        <pc:spChg chg="add del">
          <ac:chgData name="Michael Fidanza" userId="eb7b654b-9501-4bad-96d5-96ae690db410" providerId="ADAL" clId="{128112B7-72D3-489C-9584-133634CDEB9A}" dt="2022-06-03T07:15:56.303" v="59" actId="26606"/>
          <ac:spMkLst>
            <pc:docMk/>
            <pc:sldMk cId="664192296" sldId="256"/>
            <ac:spMk id="55" creationId="{5449ED22-D9F5-F848-A98A-7181D4EE7A7B}"/>
          </ac:spMkLst>
        </pc:spChg>
        <pc:spChg chg="add del">
          <ac:chgData name="Michael Fidanza" userId="eb7b654b-9501-4bad-96d5-96ae690db410" providerId="ADAL" clId="{128112B7-72D3-489C-9584-133634CDEB9A}" dt="2022-06-03T07:15:56.303" v="59" actId="26606"/>
          <ac:spMkLst>
            <pc:docMk/>
            <pc:sldMk cId="664192296" sldId="256"/>
            <ac:spMk id="56" creationId="{B78A6D9C-C7A5-414B-8CB7-E31470D7D280}"/>
          </ac:spMkLst>
        </pc:spChg>
        <pc:spChg chg="add del">
          <ac:chgData name="Michael Fidanza" userId="eb7b654b-9501-4bad-96d5-96ae690db410" providerId="ADAL" clId="{128112B7-72D3-489C-9584-133634CDEB9A}" dt="2022-06-03T07:15:58.060" v="61" actId="26606"/>
          <ac:spMkLst>
            <pc:docMk/>
            <pc:sldMk cId="664192296" sldId="256"/>
            <ac:spMk id="58" creationId="{6CA2C65D-0168-1245-86C8-62A8A6F7B813}"/>
          </ac:spMkLst>
        </pc:spChg>
        <pc:spChg chg="add del">
          <ac:chgData name="Michael Fidanza" userId="eb7b654b-9501-4bad-96d5-96ae690db410" providerId="ADAL" clId="{128112B7-72D3-489C-9584-133634CDEB9A}" dt="2022-06-03T07:15:58.060" v="61" actId="26606"/>
          <ac:spMkLst>
            <pc:docMk/>
            <pc:sldMk cId="664192296" sldId="256"/>
            <ac:spMk id="59" creationId="{4029224B-C0FC-EC47-B248-0D4271BC7FC3}"/>
          </ac:spMkLst>
        </pc:spChg>
        <pc:spChg chg="add del">
          <ac:chgData name="Michael Fidanza" userId="eb7b654b-9501-4bad-96d5-96ae690db410" providerId="ADAL" clId="{128112B7-72D3-489C-9584-133634CDEB9A}" dt="2022-06-03T07:15:58.060" v="61" actId="26606"/>
          <ac:spMkLst>
            <pc:docMk/>
            <pc:sldMk cId="664192296" sldId="256"/>
            <ac:spMk id="60" creationId="{755E9273-3717-C94C-9BFF-75E87E47C46A}"/>
          </ac:spMkLst>
        </pc:spChg>
        <pc:spChg chg="add del">
          <ac:chgData name="Michael Fidanza" userId="eb7b654b-9501-4bad-96d5-96ae690db410" providerId="ADAL" clId="{128112B7-72D3-489C-9584-133634CDEB9A}" dt="2022-06-03T07:15:59.375" v="63" actId="26606"/>
          <ac:spMkLst>
            <pc:docMk/>
            <pc:sldMk cId="664192296" sldId="256"/>
            <ac:spMk id="62" creationId="{14F048CC-17C9-B246-BF2A-29E51AD1C6EA}"/>
          </ac:spMkLst>
        </pc:spChg>
        <pc:spChg chg="add del">
          <ac:chgData name="Michael Fidanza" userId="eb7b654b-9501-4bad-96d5-96ae690db410" providerId="ADAL" clId="{128112B7-72D3-489C-9584-133634CDEB9A}" dt="2022-06-03T07:15:59.375" v="63" actId="26606"/>
          <ac:spMkLst>
            <pc:docMk/>
            <pc:sldMk cId="664192296" sldId="256"/>
            <ac:spMk id="63" creationId="{BA0719E2-C244-8947-A58E-1C8346C44ECE}"/>
          </ac:spMkLst>
        </pc:spChg>
        <pc:spChg chg="add del">
          <ac:chgData name="Michael Fidanza" userId="eb7b654b-9501-4bad-96d5-96ae690db410" providerId="ADAL" clId="{128112B7-72D3-489C-9584-133634CDEB9A}" dt="2022-06-03T07:15:59.375" v="63" actId="26606"/>
          <ac:spMkLst>
            <pc:docMk/>
            <pc:sldMk cId="664192296" sldId="256"/>
            <ac:spMk id="64" creationId="{FDCEB344-9B5C-4742-97C5-25E383C37734}"/>
          </ac:spMkLst>
        </pc:spChg>
        <pc:spChg chg="add del">
          <ac:chgData name="Michael Fidanza" userId="eb7b654b-9501-4bad-96d5-96ae690db410" providerId="ADAL" clId="{128112B7-72D3-489C-9584-133634CDEB9A}" dt="2022-06-03T07:15:59.375" v="63" actId="26606"/>
          <ac:spMkLst>
            <pc:docMk/>
            <pc:sldMk cId="664192296" sldId="256"/>
            <ac:spMk id="65" creationId="{42B1EE92-4E89-224E-A5B7-620CB8B65588}"/>
          </ac:spMkLst>
        </pc:spChg>
        <pc:spChg chg="add del">
          <ac:chgData name="Michael Fidanza" userId="eb7b654b-9501-4bad-96d5-96ae690db410" providerId="ADAL" clId="{128112B7-72D3-489C-9584-133634CDEB9A}" dt="2022-06-03T07:16:00.729" v="65" actId="26606"/>
          <ac:spMkLst>
            <pc:docMk/>
            <pc:sldMk cId="664192296" sldId="256"/>
            <ac:spMk id="67" creationId="{9F291BE0-7A7E-D04F-974F-9F4577FB2F46}"/>
          </ac:spMkLst>
        </pc:spChg>
        <pc:spChg chg="add del">
          <ac:chgData name="Michael Fidanza" userId="eb7b654b-9501-4bad-96d5-96ae690db410" providerId="ADAL" clId="{128112B7-72D3-489C-9584-133634CDEB9A}" dt="2022-06-03T07:16:00.729" v="65" actId="26606"/>
          <ac:spMkLst>
            <pc:docMk/>
            <pc:sldMk cId="664192296" sldId="256"/>
            <ac:spMk id="68" creationId="{BD33FF1F-6094-0B4A-A3E4-6B0D9283DB44}"/>
          </ac:spMkLst>
        </pc:spChg>
        <pc:spChg chg="add del">
          <ac:chgData name="Michael Fidanza" userId="eb7b654b-9501-4bad-96d5-96ae690db410" providerId="ADAL" clId="{128112B7-72D3-489C-9584-133634CDEB9A}" dt="2022-06-03T07:16:00.729" v="65" actId="26606"/>
          <ac:spMkLst>
            <pc:docMk/>
            <pc:sldMk cId="664192296" sldId="256"/>
            <ac:spMk id="69" creationId="{B78A6D9C-C7A5-414B-8CB7-E31470D7D280}"/>
          </ac:spMkLst>
        </pc:spChg>
        <pc:spChg chg="add del">
          <ac:chgData name="Michael Fidanza" userId="eb7b654b-9501-4bad-96d5-96ae690db410" providerId="ADAL" clId="{128112B7-72D3-489C-9584-133634CDEB9A}" dt="2022-06-03T07:16:00.729" v="65" actId="26606"/>
          <ac:spMkLst>
            <pc:docMk/>
            <pc:sldMk cId="664192296" sldId="256"/>
            <ac:spMk id="70" creationId="{579E3846-8D0B-B14A-817A-7FAC9DDAB4D8}"/>
          </ac:spMkLst>
        </pc:spChg>
        <pc:spChg chg="add del">
          <ac:chgData name="Michael Fidanza" userId="eb7b654b-9501-4bad-96d5-96ae690db410" providerId="ADAL" clId="{128112B7-72D3-489C-9584-133634CDEB9A}" dt="2022-06-03T07:16:00.729" v="65" actId="26606"/>
          <ac:spMkLst>
            <pc:docMk/>
            <pc:sldMk cId="664192296" sldId="256"/>
            <ac:spMk id="71" creationId="{EAB1217A-7C36-3A41-8536-BC68C4521095}"/>
          </ac:spMkLst>
        </pc:spChg>
        <pc:spChg chg="add del">
          <ac:chgData name="Michael Fidanza" userId="eb7b654b-9501-4bad-96d5-96ae690db410" providerId="ADAL" clId="{128112B7-72D3-489C-9584-133634CDEB9A}" dt="2022-06-03T07:16:00.729" v="65" actId="26606"/>
          <ac:spMkLst>
            <pc:docMk/>
            <pc:sldMk cId="664192296" sldId="256"/>
            <ac:spMk id="72" creationId="{DCA5172B-100A-154D-8648-280629D67DD0}"/>
          </ac:spMkLst>
        </pc:spChg>
        <pc:picChg chg="add mod">
          <ac:chgData name="Michael Fidanza" userId="eb7b654b-9501-4bad-96d5-96ae690db410" providerId="ADAL" clId="{128112B7-72D3-489C-9584-133634CDEB9A}" dt="2022-06-03T07:16:33.687" v="71" actId="27614"/>
          <ac:picMkLst>
            <pc:docMk/>
            <pc:sldMk cId="664192296" sldId="256"/>
            <ac:picMk id="2" creationId="{DE013D28-479D-1442-0AD0-ED1E975ABD42}"/>
          </ac:picMkLst>
        </pc:picChg>
        <pc:picChg chg="del">
          <ac:chgData name="Michael Fidanza" userId="eb7b654b-9501-4bad-96d5-96ae690db410" providerId="ADAL" clId="{128112B7-72D3-489C-9584-133634CDEB9A}" dt="2022-06-03T07:14:20.504" v="1" actId="478"/>
          <ac:picMkLst>
            <pc:docMk/>
            <pc:sldMk cId="664192296" sldId="256"/>
            <ac:picMk id="28" creationId="{A505A9AF-C31C-D230-6314-1F31C1E90811}"/>
          </ac:picMkLst>
        </pc:picChg>
        <pc:picChg chg="add del mod">
          <ac:chgData name="Michael Fidanza" userId="eb7b654b-9501-4bad-96d5-96ae690db410" providerId="ADAL" clId="{128112B7-72D3-489C-9584-133634CDEB9A}" dt="2022-06-03T07:16:03.992" v="69" actId="478"/>
          <ac:picMkLst>
            <pc:docMk/>
            <pc:sldMk cId="664192296" sldId="256"/>
            <ac:picMk id="37" creationId="{5E096D50-35D1-CE77-CF34-A9832447ADAB}"/>
          </ac:picMkLst>
        </pc:picChg>
      </pc:sldChg>
      <pc:sldChg chg="addSp delSp modSp new mod">
        <pc:chgData name="Michael Fidanza" userId="eb7b654b-9501-4bad-96d5-96ae690db410" providerId="ADAL" clId="{128112B7-72D3-489C-9584-133634CDEB9A}" dt="2022-06-03T08:06:28.665" v="1937" actId="20577"/>
        <pc:sldMkLst>
          <pc:docMk/>
          <pc:sldMk cId="35403716" sldId="257"/>
        </pc:sldMkLst>
        <pc:spChg chg="mod">
          <ac:chgData name="Michael Fidanza" userId="eb7b654b-9501-4bad-96d5-96ae690db410" providerId="ADAL" clId="{128112B7-72D3-489C-9584-133634CDEB9A}" dt="2022-06-03T07:53:02.255" v="1417" actId="113"/>
          <ac:spMkLst>
            <pc:docMk/>
            <pc:sldMk cId="35403716" sldId="257"/>
            <ac:spMk id="2" creationId="{D692685B-2841-2013-DF4A-6F8495C39A5A}"/>
          </ac:spMkLst>
        </pc:spChg>
        <pc:spChg chg="mod">
          <ac:chgData name="Michael Fidanza" userId="eb7b654b-9501-4bad-96d5-96ae690db410" providerId="ADAL" clId="{128112B7-72D3-489C-9584-133634CDEB9A}" dt="2022-06-03T08:06:28.665" v="1937" actId="20577"/>
          <ac:spMkLst>
            <pc:docMk/>
            <pc:sldMk cId="35403716" sldId="257"/>
            <ac:spMk id="3" creationId="{545A1D13-39D3-4320-974F-4E2314AFC95B}"/>
          </ac:spMkLst>
        </pc:spChg>
        <pc:spChg chg="add del mod">
          <ac:chgData name="Michael Fidanza" userId="eb7b654b-9501-4bad-96d5-96ae690db410" providerId="ADAL" clId="{128112B7-72D3-489C-9584-133634CDEB9A}" dt="2022-06-03T07:43:51.919" v="857"/>
          <ac:spMkLst>
            <pc:docMk/>
            <pc:sldMk cId="35403716" sldId="257"/>
            <ac:spMk id="4" creationId="{7D0E31D8-274D-D156-CD6A-19C6E884352A}"/>
          </ac:spMkLst>
        </pc:spChg>
      </pc:sldChg>
      <pc:sldChg chg="addSp delSp modSp new del mod">
        <pc:chgData name="Michael Fidanza" userId="eb7b654b-9501-4bad-96d5-96ae690db410" providerId="ADAL" clId="{128112B7-72D3-489C-9584-133634CDEB9A}" dt="2022-06-03T07:16:02.162" v="68" actId="680"/>
        <pc:sldMkLst>
          <pc:docMk/>
          <pc:sldMk cId="77763106" sldId="257"/>
        </pc:sldMkLst>
        <pc:spChg chg="add del">
          <ac:chgData name="Michael Fidanza" userId="eb7b654b-9501-4bad-96d5-96ae690db410" providerId="ADAL" clId="{128112B7-72D3-489C-9584-133634CDEB9A}" dt="2022-06-03T07:16:01.608" v="67" actId="478"/>
          <ac:spMkLst>
            <pc:docMk/>
            <pc:sldMk cId="77763106" sldId="257"/>
            <ac:spMk id="2" creationId="{F8ED5911-F247-2A38-8C79-D1A09DE1911E}"/>
          </ac:spMkLst>
        </pc:spChg>
        <pc:spChg chg="add del">
          <ac:chgData name="Michael Fidanza" userId="eb7b654b-9501-4bad-96d5-96ae690db410" providerId="ADAL" clId="{128112B7-72D3-489C-9584-133634CDEB9A}" dt="2022-06-03T07:16:01.608" v="67" actId="478"/>
          <ac:spMkLst>
            <pc:docMk/>
            <pc:sldMk cId="77763106" sldId="257"/>
            <ac:spMk id="3" creationId="{3859778E-5948-71BD-C729-937FEE1FC36F}"/>
          </ac:spMkLst>
        </pc:spChg>
        <pc:spChg chg="add del mod">
          <ac:chgData name="Michael Fidanza" userId="eb7b654b-9501-4bad-96d5-96ae690db410" providerId="ADAL" clId="{128112B7-72D3-489C-9584-133634CDEB9A}" dt="2022-06-03T07:16:00.984" v="66"/>
          <ac:spMkLst>
            <pc:docMk/>
            <pc:sldMk cId="77763106" sldId="257"/>
            <ac:spMk id="4" creationId="{52648193-771D-EEBE-A105-3CEDD86BB8DE}"/>
          </ac:spMkLst>
        </pc:spChg>
        <pc:spChg chg="add del mod">
          <ac:chgData name="Michael Fidanza" userId="eb7b654b-9501-4bad-96d5-96ae690db410" providerId="ADAL" clId="{128112B7-72D3-489C-9584-133634CDEB9A}" dt="2022-06-03T07:16:00.984" v="66"/>
          <ac:spMkLst>
            <pc:docMk/>
            <pc:sldMk cId="77763106" sldId="257"/>
            <ac:spMk id="5" creationId="{97E963E7-051D-7013-BCCB-A2A1E3DDE3AA}"/>
          </ac:spMkLst>
        </pc:spChg>
      </pc:sldChg>
      <pc:sldChg chg="del">
        <pc:chgData name="Michael Fidanza" userId="eb7b654b-9501-4bad-96d5-96ae690db410" providerId="ADAL" clId="{128112B7-72D3-489C-9584-133634CDEB9A}" dt="2022-06-03T07:14:22.788" v="3" actId="47"/>
        <pc:sldMkLst>
          <pc:docMk/>
          <pc:sldMk cId="1402398639" sldId="257"/>
        </pc:sldMkLst>
      </pc:sldChg>
      <pc:sldChg chg="addSp delSp modSp new mod setBg modAnim">
        <pc:chgData name="Michael Fidanza" userId="eb7b654b-9501-4bad-96d5-96ae690db410" providerId="ADAL" clId="{128112B7-72D3-489C-9584-133634CDEB9A}" dt="2022-06-13T12:23:08.296" v="3652" actId="1076"/>
        <pc:sldMkLst>
          <pc:docMk/>
          <pc:sldMk cId="4265287116" sldId="258"/>
        </pc:sldMkLst>
        <pc:spChg chg="del mod">
          <ac:chgData name="Michael Fidanza" userId="eb7b654b-9501-4bad-96d5-96ae690db410" providerId="ADAL" clId="{128112B7-72D3-489C-9584-133634CDEB9A}" dt="2022-06-03T07:38:13.515" v="583" actId="478"/>
          <ac:spMkLst>
            <pc:docMk/>
            <pc:sldMk cId="4265287116" sldId="258"/>
            <ac:spMk id="2" creationId="{09C9551A-05C2-8926-5AA2-80C141446C69}"/>
          </ac:spMkLst>
        </pc:spChg>
        <pc:spChg chg="del">
          <ac:chgData name="Michael Fidanza" userId="eb7b654b-9501-4bad-96d5-96ae690db410" providerId="ADAL" clId="{128112B7-72D3-489C-9584-133634CDEB9A}" dt="2022-06-03T07:37:13.305" v="574" actId="478"/>
          <ac:spMkLst>
            <pc:docMk/>
            <pc:sldMk cId="4265287116" sldId="258"/>
            <ac:spMk id="3" creationId="{434C56F9-2DD8-6035-079E-85F5F94EDB4D}"/>
          </ac:spMkLst>
        </pc:spChg>
        <pc:spChg chg="add del mod">
          <ac:chgData name="Michael Fidanza" userId="eb7b654b-9501-4bad-96d5-96ae690db410" providerId="ADAL" clId="{128112B7-72D3-489C-9584-133634CDEB9A}" dt="2022-06-13T12:05:55.156" v="3634" actId="478"/>
          <ac:spMkLst>
            <pc:docMk/>
            <pc:sldMk cId="4265287116" sldId="258"/>
            <ac:spMk id="5" creationId="{9F72648D-7CF3-07B5-5DD3-969ED3142493}"/>
          </ac:spMkLst>
        </pc:spChg>
        <pc:spChg chg="add mod">
          <ac:chgData name="Michael Fidanza" userId="eb7b654b-9501-4bad-96d5-96ae690db410" providerId="ADAL" clId="{128112B7-72D3-489C-9584-133634CDEB9A}" dt="2022-06-13T12:05:48.027" v="3632" actId="20577"/>
          <ac:spMkLst>
            <pc:docMk/>
            <pc:sldMk cId="4265287116" sldId="258"/>
            <ac:spMk id="6" creationId="{B53469D1-F07C-E4B9-80E2-6163350B9A93}"/>
          </ac:spMkLst>
        </pc:spChg>
        <pc:spChg chg="add del mod">
          <ac:chgData name="Michael Fidanza" userId="eb7b654b-9501-4bad-96d5-96ae690db410" providerId="ADAL" clId="{128112B7-72D3-489C-9584-133634CDEB9A}" dt="2022-06-03T07:38:15.909" v="584" actId="478"/>
          <ac:spMkLst>
            <pc:docMk/>
            <pc:sldMk cId="4265287116" sldId="258"/>
            <ac:spMk id="7" creationId="{1306F79F-B225-FC78-F6B3-5ABADBD40F0D}"/>
          </ac:spMkLst>
        </pc:spChg>
        <pc:spChg chg="add del mod ord">
          <ac:chgData name="Michael Fidanza" userId="eb7b654b-9501-4bad-96d5-96ae690db410" providerId="ADAL" clId="{128112B7-72D3-489C-9584-133634CDEB9A}" dt="2022-06-13T12:05:52.139" v="3633" actId="478"/>
          <ac:spMkLst>
            <pc:docMk/>
            <pc:sldMk cId="4265287116" sldId="258"/>
            <ac:spMk id="10" creationId="{9D3F8EFB-E03F-EAD1-10DF-C3C89803299F}"/>
          </ac:spMkLst>
        </pc:spChg>
        <pc:spChg chg="add del">
          <ac:chgData name="Michael Fidanza" userId="eb7b654b-9501-4bad-96d5-96ae690db410" providerId="ADAL" clId="{128112B7-72D3-489C-9584-133634CDEB9A}" dt="2022-06-03T07:50:32.425" v="1377" actId="26606"/>
          <ac:spMkLst>
            <pc:docMk/>
            <pc:sldMk cId="4265287116" sldId="258"/>
            <ac:spMk id="17" creationId="{A6EF5A53-0A64-4CA5-B9C7-1CB97CB5CF1C}"/>
          </ac:spMkLst>
        </pc:spChg>
        <pc:spChg chg="add del">
          <ac:chgData name="Michael Fidanza" userId="eb7b654b-9501-4bad-96d5-96ae690db410" providerId="ADAL" clId="{128112B7-72D3-489C-9584-133634CDEB9A}" dt="2022-06-03T07:50:32.425" v="1377" actId="26606"/>
          <ac:spMkLst>
            <pc:docMk/>
            <pc:sldMk cId="4265287116" sldId="258"/>
            <ac:spMk id="19" creationId="{34ABFBEA-4EB0-4D02-A2C0-1733CD3D6F12}"/>
          </ac:spMkLst>
        </pc:spChg>
        <pc:spChg chg="add del">
          <ac:chgData name="Michael Fidanza" userId="eb7b654b-9501-4bad-96d5-96ae690db410" providerId="ADAL" clId="{128112B7-72D3-489C-9584-133634CDEB9A}" dt="2022-06-03T07:50:32.425" v="1377" actId="26606"/>
          <ac:spMkLst>
            <pc:docMk/>
            <pc:sldMk cId="4265287116" sldId="258"/>
            <ac:spMk id="21" creationId="{19E083F6-57F4-487B-A766-EA0462B1EED8}"/>
          </ac:spMkLst>
        </pc:spChg>
        <pc:spChg chg="add del">
          <ac:chgData name="Michael Fidanza" userId="eb7b654b-9501-4bad-96d5-96ae690db410" providerId="ADAL" clId="{128112B7-72D3-489C-9584-133634CDEB9A}" dt="2022-06-03T07:50:32.425" v="1377" actId="26606"/>
          <ac:spMkLst>
            <pc:docMk/>
            <pc:sldMk cId="4265287116" sldId="258"/>
            <ac:spMk id="23" creationId="{7A18C9FB-EC4C-4DAE-8F7D-C6E5AF607958}"/>
          </ac:spMkLst>
        </pc:spChg>
        <pc:spChg chg="add del">
          <ac:chgData name="Michael Fidanza" userId="eb7b654b-9501-4bad-96d5-96ae690db410" providerId="ADAL" clId="{128112B7-72D3-489C-9584-133634CDEB9A}" dt="2022-06-03T07:50:32.425" v="1377" actId="26606"/>
          <ac:spMkLst>
            <pc:docMk/>
            <pc:sldMk cId="4265287116" sldId="258"/>
            <ac:spMk id="25" creationId="{26C2F60D-36DC-4E6D-8544-3562BBABA872}"/>
          </ac:spMkLst>
        </pc:spChg>
        <pc:spChg chg="add del">
          <ac:chgData name="Michael Fidanza" userId="eb7b654b-9501-4bad-96d5-96ae690db410" providerId="ADAL" clId="{128112B7-72D3-489C-9584-133634CDEB9A}" dt="2022-06-03T07:50:32.425" v="1377" actId="26606"/>
          <ac:spMkLst>
            <pc:docMk/>
            <pc:sldMk cId="4265287116" sldId="258"/>
            <ac:spMk id="27" creationId="{FCFFC7D5-8758-4C87-A839-9FF78F54327B}"/>
          </ac:spMkLst>
        </pc:spChg>
        <pc:picChg chg="add del mod">
          <ac:chgData name="Michael Fidanza" userId="eb7b654b-9501-4bad-96d5-96ae690db410" providerId="ADAL" clId="{128112B7-72D3-489C-9584-133634CDEB9A}" dt="2022-06-13T12:22:49.063" v="3644" actId="478"/>
          <ac:picMkLst>
            <pc:docMk/>
            <pc:sldMk cId="4265287116" sldId="258"/>
            <ac:picMk id="3" creationId="{43039C91-5C50-96CA-B27E-218BA098AACC}"/>
          </ac:picMkLst>
        </pc:picChg>
        <pc:picChg chg="add mod">
          <ac:chgData name="Michael Fidanza" userId="eb7b654b-9501-4bad-96d5-96ae690db410" providerId="ADAL" clId="{128112B7-72D3-489C-9584-133634CDEB9A}" dt="2022-06-13T12:23:08.296" v="3652" actId="1076"/>
          <ac:picMkLst>
            <pc:docMk/>
            <pc:sldMk cId="4265287116" sldId="258"/>
            <ac:picMk id="4" creationId="{F67D1CA3-8C68-CEB2-A8E1-C875B4C1D89E}"/>
          </ac:picMkLst>
        </pc:picChg>
        <pc:picChg chg="add del mod">
          <ac:chgData name="Michael Fidanza" userId="eb7b654b-9501-4bad-96d5-96ae690db410" providerId="ADAL" clId="{128112B7-72D3-489C-9584-133634CDEB9A}" dt="2022-06-03T07:40:48.606" v="588" actId="478"/>
          <ac:picMkLst>
            <pc:docMk/>
            <pc:sldMk cId="4265287116" sldId="258"/>
            <ac:picMk id="5" creationId="{49C773A7-FFA2-D75C-D252-9B07CC765219}"/>
          </ac:picMkLst>
        </pc:picChg>
        <pc:picChg chg="add del mod">
          <ac:chgData name="Michael Fidanza" userId="eb7b654b-9501-4bad-96d5-96ae690db410" providerId="ADAL" clId="{128112B7-72D3-489C-9584-133634CDEB9A}" dt="2022-06-03T07:49:57.514" v="1369" actId="478"/>
          <ac:picMkLst>
            <pc:docMk/>
            <pc:sldMk cId="4265287116" sldId="258"/>
            <ac:picMk id="9" creationId="{AADC38D7-FEFC-17D8-11A9-FF600A405142}"/>
          </ac:picMkLst>
        </pc:picChg>
        <pc:picChg chg="add del mod ord">
          <ac:chgData name="Michael Fidanza" userId="eb7b654b-9501-4bad-96d5-96ae690db410" providerId="ADAL" clId="{128112B7-72D3-489C-9584-133634CDEB9A}" dt="2022-06-03T08:21:28.962" v="2547" actId="478"/>
          <ac:picMkLst>
            <pc:docMk/>
            <pc:sldMk cId="4265287116" sldId="258"/>
            <ac:picMk id="12" creationId="{3B865E45-CF05-067E-416A-256D7D8FC440}"/>
          </ac:picMkLst>
        </pc:picChg>
        <pc:picChg chg="add del mod">
          <ac:chgData name="Michael Fidanza" userId="eb7b654b-9501-4bad-96d5-96ae690db410" providerId="ADAL" clId="{128112B7-72D3-489C-9584-133634CDEB9A}" dt="2022-06-03T08:23:50.552" v="2567" actId="478"/>
          <ac:picMkLst>
            <pc:docMk/>
            <pc:sldMk cId="4265287116" sldId="258"/>
            <ac:picMk id="14" creationId="{6EF33E6A-EEA5-8D0B-8129-FD7F8D68B803}"/>
          </ac:picMkLst>
        </pc:picChg>
        <pc:picChg chg="add del mod">
          <ac:chgData name="Michael Fidanza" userId="eb7b654b-9501-4bad-96d5-96ae690db410" providerId="ADAL" clId="{128112B7-72D3-489C-9584-133634CDEB9A}" dt="2022-06-13T12:05:06.470" v="3612" actId="478"/>
          <ac:picMkLst>
            <pc:docMk/>
            <pc:sldMk cId="4265287116" sldId="258"/>
            <ac:picMk id="16" creationId="{14066269-50ED-B27C-059C-32501F138115}"/>
          </ac:picMkLst>
        </pc:picChg>
      </pc:sldChg>
      <pc:sldChg chg="addSp delSp modSp mod">
        <pc:chgData name="Michael Fidanza" userId="eb7b654b-9501-4bad-96d5-96ae690db410" providerId="ADAL" clId="{128112B7-72D3-489C-9584-133634CDEB9A}" dt="2022-06-03T08:03:24.571" v="1735" actId="20577"/>
        <pc:sldMkLst>
          <pc:docMk/>
          <pc:sldMk cId="512471371" sldId="259"/>
        </pc:sldMkLst>
        <pc:spChg chg="del">
          <ac:chgData name="Michael Fidanza" userId="eb7b654b-9501-4bad-96d5-96ae690db410" providerId="ADAL" clId="{128112B7-72D3-489C-9584-133634CDEB9A}" dt="2022-06-03T07:44:05.594" v="858" actId="478"/>
          <ac:spMkLst>
            <pc:docMk/>
            <pc:sldMk cId="512471371" sldId="259"/>
            <ac:spMk id="2" creationId="{D692685B-2841-2013-DF4A-6F8495C39A5A}"/>
          </ac:spMkLst>
        </pc:spChg>
        <pc:spChg chg="mod">
          <ac:chgData name="Michael Fidanza" userId="eb7b654b-9501-4bad-96d5-96ae690db410" providerId="ADAL" clId="{128112B7-72D3-489C-9584-133634CDEB9A}" dt="2022-06-03T08:03:24.571" v="1735" actId="20577"/>
          <ac:spMkLst>
            <pc:docMk/>
            <pc:sldMk cId="512471371" sldId="259"/>
            <ac:spMk id="3" creationId="{545A1D13-39D3-4320-974F-4E2314AFC95B}"/>
          </ac:spMkLst>
        </pc:spChg>
        <pc:spChg chg="add del mod">
          <ac:chgData name="Michael Fidanza" userId="eb7b654b-9501-4bad-96d5-96ae690db410" providerId="ADAL" clId="{128112B7-72D3-489C-9584-133634CDEB9A}" dt="2022-06-03T07:44:07.513" v="859" actId="478"/>
          <ac:spMkLst>
            <pc:docMk/>
            <pc:sldMk cId="512471371" sldId="259"/>
            <ac:spMk id="5" creationId="{1792C309-D5D5-B962-5994-A3AB60FF4A71}"/>
          </ac:spMkLst>
        </pc:spChg>
      </pc:sldChg>
      <pc:sldChg chg="addSp delSp modSp new mod">
        <pc:chgData name="Michael Fidanza" userId="eb7b654b-9501-4bad-96d5-96ae690db410" providerId="ADAL" clId="{128112B7-72D3-489C-9584-133634CDEB9A}" dt="2022-06-03T08:17:59.161" v="2546" actId="13926"/>
        <pc:sldMkLst>
          <pc:docMk/>
          <pc:sldMk cId="684257062" sldId="260"/>
        </pc:sldMkLst>
        <pc:spChg chg="del">
          <ac:chgData name="Michael Fidanza" userId="eb7b654b-9501-4bad-96d5-96ae690db410" providerId="ADAL" clId="{128112B7-72D3-489C-9584-133634CDEB9A}" dt="2022-06-03T07:52:06.881" v="1395" actId="478"/>
          <ac:spMkLst>
            <pc:docMk/>
            <pc:sldMk cId="684257062" sldId="260"/>
            <ac:spMk id="2" creationId="{5152E3EC-B3F0-E5A0-573C-A1DDFDD07A7C}"/>
          </ac:spMkLst>
        </pc:spChg>
        <pc:spChg chg="del">
          <ac:chgData name="Michael Fidanza" userId="eb7b654b-9501-4bad-96d5-96ae690db410" providerId="ADAL" clId="{128112B7-72D3-489C-9584-133634CDEB9A}" dt="2022-06-03T07:52:08.269" v="1396" actId="478"/>
          <ac:spMkLst>
            <pc:docMk/>
            <pc:sldMk cId="684257062" sldId="260"/>
            <ac:spMk id="3" creationId="{04149946-4F6C-B786-0B83-34C7E43656E8}"/>
          </ac:spMkLst>
        </pc:spChg>
        <pc:spChg chg="add del mod">
          <ac:chgData name="Michael Fidanza" userId="eb7b654b-9501-4bad-96d5-96ae690db410" providerId="ADAL" clId="{128112B7-72D3-489C-9584-133634CDEB9A}" dt="2022-06-03T07:53:10.639" v="1419" actId="478"/>
          <ac:spMkLst>
            <pc:docMk/>
            <pc:sldMk cId="684257062" sldId="260"/>
            <ac:spMk id="4" creationId="{F4F0158F-C0E4-DC02-2809-ADBBC8EFC452}"/>
          </ac:spMkLst>
        </pc:spChg>
        <pc:spChg chg="add del mod">
          <ac:chgData name="Michael Fidanza" userId="eb7b654b-9501-4bad-96d5-96ae690db410" providerId="ADAL" clId="{128112B7-72D3-489C-9584-133634CDEB9A}" dt="2022-06-03T07:53:13.107" v="1420" actId="478"/>
          <ac:spMkLst>
            <pc:docMk/>
            <pc:sldMk cId="684257062" sldId="260"/>
            <ac:spMk id="6" creationId="{A8BCB2C7-2207-98C0-3452-EF6C469F46E4}"/>
          </ac:spMkLst>
        </pc:spChg>
        <pc:spChg chg="add mod">
          <ac:chgData name="Michael Fidanza" userId="eb7b654b-9501-4bad-96d5-96ae690db410" providerId="ADAL" clId="{128112B7-72D3-489C-9584-133634CDEB9A}" dt="2022-06-03T07:53:21.340" v="1435" actId="20577"/>
          <ac:spMkLst>
            <pc:docMk/>
            <pc:sldMk cId="684257062" sldId="260"/>
            <ac:spMk id="7" creationId="{396C048A-885C-161D-EA58-5CBEFA09D7B3}"/>
          </ac:spMkLst>
        </pc:spChg>
        <pc:spChg chg="add mod">
          <ac:chgData name="Michael Fidanza" userId="eb7b654b-9501-4bad-96d5-96ae690db410" providerId="ADAL" clId="{128112B7-72D3-489C-9584-133634CDEB9A}" dt="2022-06-03T08:17:59.161" v="2546" actId="13926"/>
          <ac:spMkLst>
            <pc:docMk/>
            <pc:sldMk cId="684257062" sldId="260"/>
            <ac:spMk id="8" creationId="{6C86FA1E-A054-6871-4702-4935D084DC39}"/>
          </ac:spMkLst>
        </pc:spChg>
      </pc:sldChg>
      <pc:sldChg chg="addSp delSp modSp new del setBg">
        <pc:chgData name="Michael Fidanza" userId="eb7b654b-9501-4bad-96d5-96ae690db410" providerId="ADAL" clId="{128112B7-72D3-489C-9584-133634CDEB9A}" dt="2022-06-03T07:51:59.265" v="1393" actId="680"/>
        <pc:sldMkLst>
          <pc:docMk/>
          <pc:sldMk cId="2898212030" sldId="260"/>
        </pc:sldMkLst>
        <pc:spChg chg="add del mod">
          <ac:chgData name="Michael Fidanza" userId="eb7b654b-9501-4bad-96d5-96ae690db410" providerId="ADAL" clId="{128112B7-72D3-489C-9584-133634CDEB9A}" dt="2022-06-03T07:51:58.584" v="1392"/>
          <ac:spMkLst>
            <pc:docMk/>
            <pc:sldMk cId="2898212030" sldId="260"/>
            <ac:spMk id="4" creationId="{ACB91EC9-2A67-D419-DB83-CD94035F1A66}"/>
          </ac:spMkLst>
        </pc:spChg>
      </pc:sldChg>
      <pc:sldChg chg="addSp delSp modSp add mod">
        <pc:chgData name="Michael Fidanza" userId="eb7b654b-9501-4bad-96d5-96ae690db410" providerId="ADAL" clId="{128112B7-72D3-489C-9584-133634CDEB9A}" dt="2022-06-03T08:17:44.845" v="2541" actId="13926"/>
        <pc:sldMkLst>
          <pc:docMk/>
          <pc:sldMk cId="719389513" sldId="261"/>
        </pc:sldMkLst>
        <pc:spChg chg="add del mod">
          <ac:chgData name="Michael Fidanza" userId="eb7b654b-9501-4bad-96d5-96ae690db410" providerId="ADAL" clId="{128112B7-72D3-489C-9584-133634CDEB9A}" dt="2022-06-03T08:09:51.019" v="2118" actId="478"/>
          <ac:spMkLst>
            <pc:docMk/>
            <pc:sldMk cId="719389513" sldId="261"/>
            <ac:spMk id="3" creationId="{E8EA85B4-5EFE-B8E5-8A5A-82D0625B800D}"/>
          </ac:spMkLst>
        </pc:spChg>
        <pc:spChg chg="del">
          <ac:chgData name="Michael Fidanza" userId="eb7b654b-9501-4bad-96d5-96ae690db410" providerId="ADAL" clId="{128112B7-72D3-489C-9584-133634CDEB9A}" dt="2022-06-03T08:09:49.023" v="2117" actId="478"/>
          <ac:spMkLst>
            <pc:docMk/>
            <pc:sldMk cId="719389513" sldId="261"/>
            <ac:spMk id="7" creationId="{396C048A-885C-161D-EA58-5CBEFA09D7B3}"/>
          </ac:spMkLst>
        </pc:spChg>
        <pc:spChg chg="mod">
          <ac:chgData name="Michael Fidanza" userId="eb7b654b-9501-4bad-96d5-96ae690db410" providerId="ADAL" clId="{128112B7-72D3-489C-9584-133634CDEB9A}" dt="2022-06-03T08:17:44.845" v="2541" actId="13926"/>
          <ac:spMkLst>
            <pc:docMk/>
            <pc:sldMk cId="719389513" sldId="261"/>
            <ac:spMk id="8" creationId="{6C86FA1E-A054-6871-4702-4935D084DC39}"/>
          </ac:spMkLst>
        </pc:spChg>
      </pc:sldChg>
      <pc:sldChg chg="modSp add mod">
        <pc:chgData name="Michael Fidanza" userId="eb7b654b-9501-4bad-96d5-96ae690db410" providerId="ADAL" clId="{128112B7-72D3-489C-9584-133634CDEB9A}" dt="2022-06-03T08:36:34.447" v="3078" actId="20577"/>
        <pc:sldMkLst>
          <pc:docMk/>
          <pc:sldMk cId="993165067" sldId="262"/>
        </pc:sldMkLst>
        <pc:spChg chg="mod">
          <ac:chgData name="Michael Fidanza" userId="eb7b654b-9501-4bad-96d5-96ae690db410" providerId="ADAL" clId="{128112B7-72D3-489C-9584-133634CDEB9A}" dt="2022-06-03T08:22:54.520" v="2565" actId="20577"/>
          <ac:spMkLst>
            <pc:docMk/>
            <pc:sldMk cId="993165067" sldId="262"/>
            <ac:spMk id="7" creationId="{396C048A-885C-161D-EA58-5CBEFA09D7B3}"/>
          </ac:spMkLst>
        </pc:spChg>
        <pc:spChg chg="mod">
          <ac:chgData name="Michael Fidanza" userId="eb7b654b-9501-4bad-96d5-96ae690db410" providerId="ADAL" clId="{128112B7-72D3-489C-9584-133634CDEB9A}" dt="2022-06-03T08:36:34.447" v="3078" actId="20577"/>
          <ac:spMkLst>
            <pc:docMk/>
            <pc:sldMk cId="993165067" sldId="262"/>
            <ac:spMk id="8" creationId="{6C86FA1E-A054-6871-4702-4935D084DC39}"/>
          </ac:spMkLst>
        </pc:spChg>
      </pc:sldChg>
      <pc:sldChg chg="addSp delSp modSp add mod">
        <pc:chgData name="Michael Fidanza" userId="eb7b654b-9501-4bad-96d5-96ae690db410" providerId="ADAL" clId="{128112B7-72D3-489C-9584-133634CDEB9A}" dt="2022-06-03T08:31:40.155" v="2992" actId="1076"/>
        <pc:sldMkLst>
          <pc:docMk/>
          <pc:sldMk cId="3529971861" sldId="263"/>
        </pc:sldMkLst>
        <pc:spChg chg="add del mod">
          <ac:chgData name="Michael Fidanza" userId="eb7b654b-9501-4bad-96d5-96ae690db410" providerId="ADAL" clId="{128112B7-72D3-489C-9584-133634CDEB9A}" dt="2022-06-03T08:31:33.671" v="2991" actId="478"/>
          <ac:spMkLst>
            <pc:docMk/>
            <pc:sldMk cId="3529971861" sldId="263"/>
            <ac:spMk id="3" creationId="{2E02BE86-3CD1-8C48-EA6F-02DD4D901583}"/>
          </ac:spMkLst>
        </pc:spChg>
        <pc:spChg chg="mod">
          <ac:chgData name="Michael Fidanza" userId="eb7b654b-9501-4bad-96d5-96ae690db410" providerId="ADAL" clId="{128112B7-72D3-489C-9584-133634CDEB9A}" dt="2022-06-03T08:29:06.028" v="2987" actId="20577"/>
          <ac:spMkLst>
            <pc:docMk/>
            <pc:sldMk cId="3529971861" sldId="263"/>
            <ac:spMk id="7" creationId="{396C048A-885C-161D-EA58-5CBEFA09D7B3}"/>
          </ac:spMkLst>
        </pc:spChg>
        <pc:spChg chg="del">
          <ac:chgData name="Michael Fidanza" userId="eb7b654b-9501-4bad-96d5-96ae690db410" providerId="ADAL" clId="{128112B7-72D3-489C-9584-133634CDEB9A}" dt="2022-06-03T08:31:30.147" v="2988" actId="478"/>
          <ac:spMkLst>
            <pc:docMk/>
            <pc:sldMk cId="3529971861" sldId="263"/>
            <ac:spMk id="8" creationId="{6C86FA1E-A054-6871-4702-4935D084DC39}"/>
          </ac:spMkLst>
        </pc:spChg>
        <pc:picChg chg="add mod">
          <ac:chgData name="Michael Fidanza" userId="eb7b654b-9501-4bad-96d5-96ae690db410" providerId="ADAL" clId="{128112B7-72D3-489C-9584-133634CDEB9A}" dt="2022-06-03T08:31:40.155" v="2992" actId="1076"/>
          <ac:picMkLst>
            <pc:docMk/>
            <pc:sldMk cId="3529971861" sldId="263"/>
            <ac:picMk id="5" creationId="{42F5EDC4-780D-9397-0F7E-33CF31A7568E}"/>
          </ac:picMkLst>
        </pc:picChg>
      </pc:sldChg>
      <pc:sldChg chg="addSp delSp modSp add mod">
        <pc:chgData name="Michael Fidanza" userId="eb7b654b-9501-4bad-96d5-96ae690db410" providerId="ADAL" clId="{128112B7-72D3-489C-9584-133634CDEB9A}" dt="2022-06-03T08:34:00.482" v="3035" actId="1076"/>
        <pc:sldMkLst>
          <pc:docMk/>
          <pc:sldMk cId="916817983" sldId="264"/>
        </pc:sldMkLst>
        <pc:spChg chg="mod">
          <ac:chgData name="Michael Fidanza" userId="eb7b654b-9501-4bad-96d5-96ae690db410" providerId="ADAL" clId="{128112B7-72D3-489C-9584-133634CDEB9A}" dt="2022-06-03T08:31:59.111" v="3023" actId="20577"/>
          <ac:spMkLst>
            <pc:docMk/>
            <pc:sldMk cId="916817983" sldId="264"/>
            <ac:spMk id="7" creationId="{396C048A-885C-161D-EA58-5CBEFA09D7B3}"/>
          </ac:spMkLst>
        </pc:spChg>
        <pc:picChg chg="add mod">
          <ac:chgData name="Michael Fidanza" userId="eb7b654b-9501-4bad-96d5-96ae690db410" providerId="ADAL" clId="{128112B7-72D3-489C-9584-133634CDEB9A}" dt="2022-06-03T08:33:33.776" v="3033" actId="1076"/>
          <ac:picMkLst>
            <pc:docMk/>
            <pc:sldMk cId="916817983" sldId="264"/>
            <ac:picMk id="3" creationId="{AAD84259-F091-5927-49F4-A64E60498F0B}"/>
          </ac:picMkLst>
        </pc:picChg>
        <pc:picChg chg="del">
          <ac:chgData name="Michael Fidanza" userId="eb7b654b-9501-4bad-96d5-96ae690db410" providerId="ADAL" clId="{128112B7-72D3-489C-9584-133634CDEB9A}" dt="2022-06-03T08:32:04.136" v="3024" actId="478"/>
          <ac:picMkLst>
            <pc:docMk/>
            <pc:sldMk cId="916817983" sldId="264"/>
            <ac:picMk id="5" creationId="{42F5EDC4-780D-9397-0F7E-33CF31A7568E}"/>
          </ac:picMkLst>
        </pc:picChg>
        <pc:picChg chg="add del mod">
          <ac:chgData name="Michael Fidanza" userId="eb7b654b-9501-4bad-96d5-96ae690db410" providerId="ADAL" clId="{128112B7-72D3-489C-9584-133634CDEB9A}" dt="2022-06-03T08:33:23.779" v="3030" actId="478"/>
          <ac:picMkLst>
            <pc:docMk/>
            <pc:sldMk cId="916817983" sldId="264"/>
            <ac:picMk id="6" creationId="{DE0632AF-D6D4-4F82-5660-F06E9071D585}"/>
          </ac:picMkLst>
        </pc:picChg>
        <pc:picChg chg="add mod">
          <ac:chgData name="Michael Fidanza" userId="eb7b654b-9501-4bad-96d5-96ae690db410" providerId="ADAL" clId="{128112B7-72D3-489C-9584-133634CDEB9A}" dt="2022-06-03T08:34:00.482" v="3035" actId="1076"/>
          <ac:picMkLst>
            <pc:docMk/>
            <pc:sldMk cId="916817983" sldId="264"/>
            <ac:picMk id="9" creationId="{E5E5C092-5FAC-5388-26D4-680508994949}"/>
          </ac:picMkLst>
        </pc:picChg>
      </pc:sldChg>
      <pc:sldChg chg="delSp modSp add mod">
        <pc:chgData name="Michael Fidanza" userId="eb7b654b-9501-4bad-96d5-96ae690db410" providerId="ADAL" clId="{128112B7-72D3-489C-9584-133634CDEB9A}" dt="2022-06-03T08:33:31.185" v="3032" actId="1076"/>
        <pc:sldMkLst>
          <pc:docMk/>
          <pc:sldMk cId="901789798" sldId="265"/>
        </pc:sldMkLst>
        <pc:picChg chg="del">
          <ac:chgData name="Michael Fidanza" userId="eb7b654b-9501-4bad-96d5-96ae690db410" providerId="ADAL" clId="{128112B7-72D3-489C-9584-133634CDEB9A}" dt="2022-06-03T08:33:26.153" v="3031" actId="478"/>
          <ac:picMkLst>
            <pc:docMk/>
            <pc:sldMk cId="901789798" sldId="265"/>
            <ac:picMk id="3" creationId="{AAD84259-F091-5927-49F4-A64E60498F0B}"/>
          </ac:picMkLst>
        </pc:picChg>
        <pc:picChg chg="mod">
          <ac:chgData name="Michael Fidanza" userId="eb7b654b-9501-4bad-96d5-96ae690db410" providerId="ADAL" clId="{128112B7-72D3-489C-9584-133634CDEB9A}" dt="2022-06-03T08:33:31.185" v="3032" actId="1076"/>
          <ac:picMkLst>
            <pc:docMk/>
            <pc:sldMk cId="901789798" sldId="265"/>
            <ac:picMk id="6" creationId="{DE0632AF-D6D4-4F82-5660-F06E9071D585}"/>
          </ac:picMkLst>
        </pc:picChg>
      </pc:sldChg>
      <pc:sldChg chg="addSp delSp modSp add mod">
        <pc:chgData name="Michael Fidanza" userId="eb7b654b-9501-4bad-96d5-96ae690db410" providerId="ADAL" clId="{128112B7-72D3-489C-9584-133634CDEB9A}" dt="2022-06-05T10:13:42.520" v="3396" actId="1076"/>
        <pc:sldMkLst>
          <pc:docMk/>
          <pc:sldMk cId="1850740293" sldId="266"/>
        </pc:sldMkLst>
        <pc:spChg chg="add del mod">
          <ac:chgData name="Michael Fidanza" userId="eb7b654b-9501-4bad-96d5-96ae690db410" providerId="ADAL" clId="{128112B7-72D3-489C-9584-133634CDEB9A}" dt="2022-06-05T10:08:25.595" v="3360" actId="478"/>
          <ac:spMkLst>
            <pc:docMk/>
            <pc:sldMk cId="1850740293" sldId="266"/>
            <ac:spMk id="3" creationId="{1CADD21A-66AC-FCB3-AD6E-5FFCFD4773B0}"/>
          </ac:spMkLst>
        </pc:spChg>
        <pc:spChg chg="add del mod">
          <ac:chgData name="Michael Fidanza" userId="eb7b654b-9501-4bad-96d5-96ae690db410" providerId="ADAL" clId="{128112B7-72D3-489C-9584-133634CDEB9A}" dt="2022-06-05T10:08:27.637" v="3361" actId="478"/>
          <ac:spMkLst>
            <pc:docMk/>
            <pc:sldMk cId="1850740293" sldId="266"/>
            <ac:spMk id="4" creationId="{0408A554-5539-4D0E-7A34-76B7E1BA4AFE}"/>
          </ac:spMkLst>
        </pc:spChg>
        <pc:spChg chg="mod">
          <ac:chgData name="Michael Fidanza" userId="eb7b654b-9501-4bad-96d5-96ae690db410" providerId="ADAL" clId="{128112B7-72D3-489C-9584-133634CDEB9A}" dt="2022-06-03T08:34:59.598" v="3058" actId="20577"/>
          <ac:spMkLst>
            <pc:docMk/>
            <pc:sldMk cId="1850740293" sldId="266"/>
            <ac:spMk id="7" creationId="{396C048A-885C-161D-EA58-5CBEFA09D7B3}"/>
          </ac:spMkLst>
        </pc:spChg>
        <pc:picChg chg="add mod">
          <ac:chgData name="Michael Fidanza" userId="eb7b654b-9501-4bad-96d5-96ae690db410" providerId="ADAL" clId="{128112B7-72D3-489C-9584-133634CDEB9A}" dt="2022-06-05T10:12:38.414" v="3392" actId="1076"/>
          <ac:picMkLst>
            <pc:docMk/>
            <pc:sldMk cId="1850740293" sldId="266"/>
            <ac:picMk id="6" creationId="{243CE272-34C0-E6E2-77EB-0FDEEDE2B433}"/>
          </ac:picMkLst>
        </pc:picChg>
        <pc:picChg chg="del">
          <ac:chgData name="Michael Fidanza" userId="eb7b654b-9501-4bad-96d5-96ae690db410" providerId="ADAL" clId="{128112B7-72D3-489C-9584-133634CDEB9A}" dt="2022-06-03T08:35:02.008" v="3059" actId="478"/>
          <ac:picMkLst>
            <pc:docMk/>
            <pc:sldMk cId="1850740293" sldId="266"/>
            <ac:picMk id="6" creationId="{DE0632AF-D6D4-4F82-5660-F06E9071D585}"/>
          </ac:picMkLst>
        </pc:picChg>
        <pc:picChg chg="add del mod">
          <ac:chgData name="Michael Fidanza" userId="eb7b654b-9501-4bad-96d5-96ae690db410" providerId="ADAL" clId="{128112B7-72D3-489C-9584-133634CDEB9A}" dt="2022-06-05T10:13:37.770" v="3394" actId="478"/>
          <ac:picMkLst>
            <pc:docMk/>
            <pc:sldMk cId="1850740293" sldId="266"/>
            <ac:picMk id="9" creationId="{2F514FB9-9F05-997B-A621-16092AC60D5F}"/>
          </ac:picMkLst>
        </pc:picChg>
        <pc:picChg chg="add del mod">
          <ac:chgData name="Michael Fidanza" userId="eb7b654b-9501-4bad-96d5-96ae690db410" providerId="ADAL" clId="{128112B7-72D3-489C-9584-133634CDEB9A}" dt="2022-06-05T10:09:57.155" v="3371" actId="478"/>
          <ac:picMkLst>
            <pc:docMk/>
            <pc:sldMk cId="1850740293" sldId="266"/>
            <ac:picMk id="11" creationId="{807E2828-D197-6CAD-1A8D-E6E7EE4D8126}"/>
          </ac:picMkLst>
        </pc:picChg>
        <pc:picChg chg="add del mod">
          <ac:chgData name="Michael Fidanza" userId="eb7b654b-9501-4bad-96d5-96ae690db410" providerId="ADAL" clId="{128112B7-72D3-489C-9584-133634CDEB9A}" dt="2022-06-05T10:12:19.421" v="3386" actId="478"/>
          <ac:picMkLst>
            <pc:docMk/>
            <pc:sldMk cId="1850740293" sldId="266"/>
            <ac:picMk id="13" creationId="{2D794A27-8BD7-9743-B8DF-1FA94861A9DE}"/>
          </ac:picMkLst>
        </pc:picChg>
        <pc:picChg chg="add del mod">
          <ac:chgData name="Michael Fidanza" userId="eb7b654b-9501-4bad-96d5-96ae690db410" providerId="ADAL" clId="{128112B7-72D3-489C-9584-133634CDEB9A}" dt="2022-06-05T10:12:36.813" v="3389" actId="478"/>
          <ac:picMkLst>
            <pc:docMk/>
            <pc:sldMk cId="1850740293" sldId="266"/>
            <ac:picMk id="15" creationId="{760D69F5-45C8-6867-268E-35E1FC762770}"/>
          </ac:picMkLst>
        </pc:picChg>
        <pc:picChg chg="add mod">
          <ac:chgData name="Michael Fidanza" userId="eb7b654b-9501-4bad-96d5-96ae690db410" providerId="ADAL" clId="{128112B7-72D3-489C-9584-133634CDEB9A}" dt="2022-06-05T10:12:41.558" v="3393" actId="1076"/>
          <ac:picMkLst>
            <pc:docMk/>
            <pc:sldMk cId="1850740293" sldId="266"/>
            <ac:picMk id="17" creationId="{5B451544-F894-34D6-B824-73A76492985D}"/>
          </ac:picMkLst>
        </pc:picChg>
        <pc:picChg chg="add mod">
          <ac:chgData name="Michael Fidanza" userId="eb7b654b-9501-4bad-96d5-96ae690db410" providerId="ADAL" clId="{128112B7-72D3-489C-9584-133634CDEB9A}" dt="2022-06-05T10:13:42.520" v="3396" actId="1076"/>
          <ac:picMkLst>
            <pc:docMk/>
            <pc:sldMk cId="1850740293" sldId="266"/>
            <ac:picMk id="19" creationId="{3DF7262B-0791-1FEF-6663-A94286B64315}"/>
          </ac:picMkLst>
        </pc:picChg>
      </pc:sldChg>
      <pc:sldChg chg="addSp modSp add del mod setBg">
        <pc:chgData name="Michael Fidanza" userId="eb7b654b-9501-4bad-96d5-96ae690db410" providerId="ADAL" clId="{128112B7-72D3-489C-9584-133634CDEB9A}" dt="2022-06-05T08:46:05.560" v="3109" actId="47"/>
        <pc:sldMkLst>
          <pc:docMk/>
          <pc:sldMk cId="2641989523" sldId="267"/>
        </pc:sldMkLst>
        <pc:spChg chg="mod">
          <ac:chgData name="Michael Fidanza" userId="eb7b654b-9501-4bad-96d5-96ae690db410" providerId="ADAL" clId="{128112B7-72D3-489C-9584-133634CDEB9A}" dt="2022-06-03T08:35:12.589" v="3071" actId="20577"/>
          <ac:spMkLst>
            <pc:docMk/>
            <pc:sldMk cId="2641989523" sldId="267"/>
            <ac:spMk id="7" creationId="{396C048A-885C-161D-EA58-5CBEFA09D7B3}"/>
          </ac:spMkLst>
        </pc:spChg>
        <pc:picChg chg="add mod">
          <ac:chgData name="Michael Fidanza" userId="eb7b654b-9501-4bad-96d5-96ae690db410" providerId="ADAL" clId="{128112B7-72D3-489C-9584-133634CDEB9A}" dt="2022-06-05T08:44:49.114" v="3081" actId="962"/>
          <ac:picMkLst>
            <pc:docMk/>
            <pc:sldMk cId="2641989523" sldId="267"/>
            <ac:picMk id="3" creationId="{539AA3FB-BF36-7F90-C8CB-A0DD64718356}"/>
          </ac:picMkLst>
        </pc:picChg>
      </pc:sldChg>
      <pc:sldChg chg="addSp delSp modSp add del mod ord">
        <pc:chgData name="Michael Fidanza" userId="eb7b654b-9501-4bad-96d5-96ae690db410" providerId="ADAL" clId="{128112B7-72D3-489C-9584-133634CDEB9A}" dt="2022-06-13T12:34:37.886" v="3676" actId="20577"/>
        <pc:sldMkLst>
          <pc:docMk/>
          <pc:sldMk cId="306979851" sldId="268"/>
        </pc:sldMkLst>
        <pc:spChg chg="add del mod">
          <ac:chgData name="Michael Fidanza" userId="eb7b654b-9501-4bad-96d5-96ae690db410" providerId="ADAL" clId="{128112B7-72D3-489C-9584-133634CDEB9A}" dt="2022-06-07T06:14:00.303" v="3476" actId="478"/>
          <ac:spMkLst>
            <pc:docMk/>
            <pc:sldMk cId="306979851" sldId="268"/>
            <ac:spMk id="4" creationId="{A3DC29B5-8B0D-6ACB-D249-573761C87989}"/>
          </ac:spMkLst>
        </pc:spChg>
        <pc:spChg chg="add mod">
          <ac:chgData name="Michael Fidanza" userId="eb7b654b-9501-4bad-96d5-96ae690db410" providerId="ADAL" clId="{128112B7-72D3-489C-9584-133634CDEB9A}" dt="2022-06-07T06:43:33.060" v="3501" actId="14100"/>
          <ac:spMkLst>
            <pc:docMk/>
            <pc:sldMk cId="306979851" sldId="268"/>
            <ac:spMk id="5" creationId="{EB8621BC-03E2-16F3-21EB-2BECA1EE0275}"/>
          </ac:spMkLst>
        </pc:spChg>
        <pc:spChg chg="add del mod">
          <ac:chgData name="Michael Fidanza" userId="eb7b654b-9501-4bad-96d5-96ae690db410" providerId="ADAL" clId="{128112B7-72D3-489C-9584-133634CDEB9A}" dt="2022-06-07T06:13:49.703" v="3473"/>
          <ac:spMkLst>
            <pc:docMk/>
            <pc:sldMk cId="306979851" sldId="268"/>
            <ac:spMk id="7" creationId="{25255DBC-9334-4054-C225-653D70342A51}"/>
          </ac:spMkLst>
        </pc:spChg>
        <pc:spChg chg="add del mod">
          <ac:chgData name="Michael Fidanza" userId="eb7b654b-9501-4bad-96d5-96ae690db410" providerId="ADAL" clId="{128112B7-72D3-489C-9584-133634CDEB9A}" dt="2022-06-07T06:13:49.703" v="3473"/>
          <ac:spMkLst>
            <pc:docMk/>
            <pc:sldMk cId="306979851" sldId="268"/>
            <ac:spMk id="8" creationId="{0D219E63-2E2D-22C8-F9C8-022A4B8360DC}"/>
          </ac:spMkLst>
        </pc:spChg>
        <pc:spChg chg="add del mod">
          <ac:chgData name="Michael Fidanza" userId="eb7b654b-9501-4bad-96d5-96ae690db410" providerId="ADAL" clId="{128112B7-72D3-489C-9584-133634CDEB9A}" dt="2022-06-05T08:48:15.082" v="3123" actId="478"/>
          <ac:spMkLst>
            <pc:docMk/>
            <pc:sldMk cId="306979851" sldId="268"/>
            <ac:spMk id="8" creationId="{D5AFE1BD-33DC-9DA2-40A9-9834AEA3EFF8}"/>
          </ac:spMkLst>
        </pc:spChg>
        <pc:spChg chg="add mod">
          <ac:chgData name="Michael Fidanza" userId="eb7b654b-9501-4bad-96d5-96ae690db410" providerId="ADAL" clId="{128112B7-72D3-489C-9584-133634CDEB9A}" dt="2022-06-07T06:45:47.183" v="3546" actId="14100"/>
          <ac:spMkLst>
            <pc:docMk/>
            <pc:sldMk cId="306979851" sldId="268"/>
            <ac:spMk id="9" creationId="{9988BA01-691A-DBE7-9F7A-662D77A660AE}"/>
          </ac:spMkLst>
        </pc:spChg>
        <pc:spChg chg="add mod">
          <ac:chgData name="Michael Fidanza" userId="eb7b654b-9501-4bad-96d5-96ae690db410" providerId="ADAL" clId="{128112B7-72D3-489C-9584-133634CDEB9A}" dt="2022-06-07T06:48:25.347" v="3585" actId="1076"/>
          <ac:spMkLst>
            <pc:docMk/>
            <pc:sldMk cId="306979851" sldId="268"/>
            <ac:spMk id="10" creationId="{61DBCC23-B08B-355F-5F7A-568C95789055}"/>
          </ac:spMkLst>
        </pc:spChg>
        <pc:spChg chg="del mod">
          <ac:chgData name="Michael Fidanza" userId="eb7b654b-9501-4bad-96d5-96ae690db410" providerId="ADAL" clId="{128112B7-72D3-489C-9584-133634CDEB9A}" dt="2022-06-05T08:48:12.441" v="3121" actId="478"/>
          <ac:spMkLst>
            <pc:docMk/>
            <pc:sldMk cId="306979851" sldId="268"/>
            <ac:spMk id="10" creationId="{9D3F8EFB-E03F-EAD1-10DF-C3C89803299F}"/>
          </ac:spMkLst>
        </pc:spChg>
        <pc:spChg chg="add del mod">
          <ac:chgData name="Michael Fidanza" userId="eb7b654b-9501-4bad-96d5-96ae690db410" providerId="ADAL" clId="{128112B7-72D3-489C-9584-133634CDEB9A}" dt="2022-06-13T12:34:28.333" v="3655" actId="478"/>
          <ac:spMkLst>
            <pc:docMk/>
            <pc:sldMk cId="306979851" sldId="268"/>
            <ac:spMk id="11" creationId="{702568A9-2A58-1F13-0823-82FD59DA9C02}"/>
          </ac:spMkLst>
        </pc:spChg>
        <pc:spChg chg="add del mod">
          <ac:chgData name="Michael Fidanza" userId="eb7b654b-9501-4bad-96d5-96ae690db410" providerId="ADAL" clId="{128112B7-72D3-489C-9584-133634CDEB9A}" dt="2022-06-07T06:13:52.574" v="3474" actId="478"/>
          <ac:spMkLst>
            <pc:docMk/>
            <pc:sldMk cId="306979851" sldId="268"/>
            <ac:spMk id="12" creationId="{B2F5B0C7-891A-7FF4-CF2F-421DFF8CD193}"/>
          </ac:spMkLst>
        </pc:spChg>
        <pc:spChg chg="add del mod">
          <ac:chgData name="Michael Fidanza" userId="eb7b654b-9501-4bad-96d5-96ae690db410" providerId="ADAL" clId="{128112B7-72D3-489C-9584-133634CDEB9A}" dt="2022-06-07T06:13:54.423" v="3475" actId="478"/>
          <ac:spMkLst>
            <pc:docMk/>
            <pc:sldMk cId="306979851" sldId="268"/>
            <ac:spMk id="13" creationId="{A8DF000F-72CF-51B1-D329-26CDF0EC72CE}"/>
          </ac:spMkLst>
        </pc:spChg>
        <pc:spChg chg="add mod">
          <ac:chgData name="Michael Fidanza" userId="eb7b654b-9501-4bad-96d5-96ae690db410" providerId="ADAL" clId="{128112B7-72D3-489C-9584-133634CDEB9A}" dt="2022-06-07T06:14:02.540" v="3478"/>
          <ac:spMkLst>
            <pc:docMk/>
            <pc:sldMk cId="306979851" sldId="268"/>
            <ac:spMk id="14" creationId="{C10DD5AD-7445-C162-7395-EBC7479DCC35}"/>
          </ac:spMkLst>
        </pc:spChg>
        <pc:spChg chg="add mod">
          <ac:chgData name="Michael Fidanza" userId="eb7b654b-9501-4bad-96d5-96ae690db410" providerId="ADAL" clId="{128112B7-72D3-489C-9584-133634CDEB9A}" dt="2022-06-07T06:14:02.540" v="3478"/>
          <ac:spMkLst>
            <pc:docMk/>
            <pc:sldMk cId="306979851" sldId="268"/>
            <ac:spMk id="15" creationId="{B7D0A472-EDCA-3058-430A-2174573D675E}"/>
          </ac:spMkLst>
        </pc:spChg>
        <pc:spChg chg="add mod">
          <ac:chgData name="Michael Fidanza" userId="eb7b654b-9501-4bad-96d5-96ae690db410" providerId="ADAL" clId="{128112B7-72D3-489C-9584-133634CDEB9A}" dt="2022-06-07T06:43:42.977" v="3505" actId="1076"/>
          <ac:spMkLst>
            <pc:docMk/>
            <pc:sldMk cId="306979851" sldId="268"/>
            <ac:spMk id="16" creationId="{BD2A96F0-A45D-C1B1-2DC4-991E697C0B53}"/>
          </ac:spMkLst>
        </pc:spChg>
        <pc:spChg chg="add mod">
          <ac:chgData name="Michael Fidanza" userId="eb7b654b-9501-4bad-96d5-96ae690db410" providerId="ADAL" clId="{128112B7-72D3-489C-9584-133634CDEB9A}" dt="2022-06-07T06:43:46.650" v="3507" actId="1076"/>
          <ac:spMkLst>
            <pc:docMk/>
            <pc:sldMk cId="306979851" sldId="268"/>
            <ac:spMk id="17" creationId="{5AFFFEC7-2E81-F452-7446-3650E0B714BB}"/>
          </ac:spMkLst>
        </pc:spChg>
        <pc:spChg chg="add mod">
          <ac:chgData name="Michael Fidanza" userId="eb7b654b-9501-4bad-96d5-96ae690db410" providerId="ADAL" clId="{128112B7-72D3-489C-9584-133634CDEB9A}" dt="2022-06-07T06:43:50.658" v="3510" actId="14100"/>
          <ac:spMkLst>
            <pc:docMk/>
            <pc:sldMk cId="306979851" sldId="268"/>
            <ac:spMk id="18" creationId="{1338AA91-0213-295B-D23D-09AD659653CA}"/>
          </ac:spMkLst>
        </pc:spChg>
        <pc:spChg chg="add mod">
          <ac:chgData name="Michael Fidanza" userId="eb7b654b-9501-4bad-96d5-96ae690db410" providerId="ADAL" clId="{128112B7-72D3-489C-9584-133634CDEB9A}" dt="2022-06-07T06:44:01.765" v="3515" actId="1076"/>
          <ac:spMkLst>
            <pc:docMk/>
            <pc:sldMk cId="306979851" sldId="268"/>
            <ac:spMk id="19" creationId="{E79D0BA0-9A30-2B42-EAE1-2FE987950D0C}"/>
          </ac:spMkLst>
        </pc:spChg>
        <pc:spChg chg="add del mod">
          <ac:chgData name="Michael Fidanza" userId="eb7b654b-9501-4bad-96d5-96ae690db410" providerId="ADAL" clId="{128112B7-72D3-489C-9584-133634CDEB9A}" dt="2022-06-07T06:48:47.228" v="3586" actId="478"/>
          <ac:spMkLst>
            <pc:docMk/>
            <pc:sldMk cId="306979851" sldId="268"/>
            <ac:spMk id="20" creationId="{8EE3F128-8899-8FBB-C68B-5C4988F748D7}"/>
          </ac:spMkLst>
        </pc:spChg>
        <pc:spChg chg="add del mod">
          <ac:chgData name="Michael Fidanza" userId="eb7b654b-9501-4bad-96d5-96ae690db410" providerId="ADAL" clId="{128112B7-72D3-489C-9584-133634CDEB9A}" dt="2022-06-07T06:44:39.182" v="3522"/>
          <ac:spMkLst>
            <pc:docMk/>
            <pc:sldMk cId="306979851" sldId="268"/>
            <ac:spMk id="21" creationId="{4D9E9420-1E53-3729-B2C8-8880C323ADE3}"/>
          </ac:spMkLst>
        </pc:spChg>
        <pc:spChg chg="add mod">
          <ac:chgData name="Michael Fidanza" userId="eb7b654b-9501-4bad-96d5-96ae690db410" providerId="ADAL" clId="{128112B7-72D3-489C-9584-133634CDEB9A}" dt="2022-06-07T06:44:47.453" v="3524" actId="1076"/>
          <ac:spMkLst>
            <pc:docMk/>
            <pc:sldMk cId="306979851" sldId="268"/>
            <ac:spMk id="22" creationId="{4BE3E9F3-7001-88FE-F1BC-345CD58A31EC}"/>
          </ac:spMkLst>
        </pc:spChg>
        <pc:spChg chg="add mod">
          <ac:chgData name="Michael Fidanza" userId="eb7b654b-9501-4bad-96d5-96ae690db410" providerId="ADAL" clId="{128112B7-72D3-489C-9584-133634CDEB9A}" dt="2022-06-07T06:44:52.112" v="3526" actId="1076"/>
          <ac:spMkLst>
            <pc:docMk/>
            <pc:sldMk cId="306979851" sldId="268"/>
            <ac:spMk id="23" creationId="{34B2F980-FCCD-ED28-28AA-C7C0F43EB813}"/>
          </ac:spMkLst>
        </pc:spChg>
        <pc:spChg chg="add mod">
          <ac:chgData name="Michael Fidanza" userId="eb7b654b-9501-4bad-96d5-96ae690db410" providerId="ADAL" clId="{128112B7-72D3-489C-9584-133634CDEB9A}" dt="2022-06-07T06:44:56.591" v="3528" actId="1076"/>
          <ac:spMkLst>
            <pc:docMk/>
            <pc:sldMk cId="306979851" sldId="268"/>
            <ac:spMk id="24" creationId="{8E5C325C-C494-BF57-38C3-E72E639D1E05}"/>
          </ac:spMkLst>
        </pc:spChg>
        <pc:spChg chg="add mod">
          <ac:chgData name="Michael Fidanza" userId="eb7b654b-9501-4bad-96d5-96ae690db410" providerId="ADAL" clId="{128112B7-72D3-489C-9584-133634CDEB9A}" dt="2022-06-07T06:45:01.609" v="3531" actId="14100"/>
          <ac:spMkLst>
            <pc:docMk/>
            <pc:sldMk cId="306979851" sldId="268"/>
            <ac:spMk id="25" creationId="{8FC3B286-50FE-A4FB-9219-F9D2B4A14E3C}"/>
          </ac:spMkLst>
        </pc:spChg>
        <pc:spChg chg="add mod">
          <ac:chgData name="Michael Fidanza" userId="eb7b654b-9501-4bad-96d5-96ae690db410" providerId="ADAL" clId="{128112B7-72D3-489C-9584-133634CDEB9A}" dt="2022-06-07T06:45:07.474" v="3533" actId="1076"/>
          <ac:spMkLst>
            <pc:docMk/>
            <pc:sldMk cId="306979851" sldId="268"/>
            <ac:spMk id="26" creationId="{21BBB4E5-CD74-A9AC-35C9-58F20F4CEB97}"/>
          </ac:spMkLst>
        </pc:spChg>
        <pc:spChg chg="add mod">
          <ac:chgData name="Michael Fidanza" userId="eb7b654b-9501-4bad-96d5-96ae690db410" providerId="ADAL" clId="{128112B7-72D3-489C-9584-133634CDEB9A}" dt="2022-06-07T06:45:15.550" v="3538" actId="14100"/>
          <ac:spMkLst>
            <pc:docMk/>
            <pc:sldMk cId="306979851" sldId="268"/>
            <ac:spMk id="27" creationId="{69E4B764-B218-BBA3-68FE-5C9333B366A2}"/>
          </ac:spMkLst>
        </pc:spChg>
        <pc:spChg chg="add mod">
          <ac:chgData name="Michael Fidanza" userId="eb7b654b-9501-4bad-96d5-96ae690db410" providerId="ADAL" clId="{128112B7-72D3-489C-9584-133634CDEB9A}" dt="2022-06-07T06:45:21.096" v="3540" actId="1076"/>
          <ac:spMkLst>
            <pc:docMk/>
            <pc:sldMk cId="306979851" sldId="268"/>
            <ac:spMk id="28" creationId="{25824C78-626F-7E14-7DEA-7ADCC30D37D9}"/>
          </ac:spMkLst>
        </pc:spChg>
        <pc:spChg chg="add mod">
          <ac:chgData name="Michael Fidanza" userId="eb7b654b-9501-4bad-96d5-96ae690db410" providerId="ADAL" clId="{128112B7-72D3-489C-9584-133634CDEB9A}" dt="2022-06-07T06:46:09.412" v="3552" actId="1076"/>
          <ac:spMkLst>
            <pc:docMk/>
            <pc:sldMk cId="306979851" sldId="268"/>
            <ac:spMk id="29" creationId="{59D4E9CF-FA59-33C2-FCF1-46CA491D9E33}"/>
          </ac:spMkLst>
        </pc:spChg>
        <pc:spChg chg="add mod">
          <ac:chgData name="Michael Fidanza" userId="eb7b654b-9501-4bad-96d5-96ae690db410" providerId="ADAL" clId="{128112B7-72D3-489C-9584-133634CDEB9A}" dt="2022-06-07T06:48:25.347" v="3585" actId="1076"/>
          <ac:spMkLst>
            <pc:docMk/>
            <pc:sldMk cId="306979851" sldId="268"/>
            <ac:spMk id="30" creationId="{12837583-41D5-8BFF-21B8-982B86338F5B}"/>
          </ac:spMkLst>
        </pc:spChg>
        <pc:spChg chg="add mod">
          <ac:chgData name="Michael Fidanza" userId="eb7b654b-9501-4bad-96d5-96ae690db410" providerId="ADAL" clId="{128112B7-72D3-489C-9584-133634CDEB9A}" dt="2022-06-07T06:48:25.347" v="3585" actId="1076"/>
          <ac:spMkLst>
            <pc:docMk/>
            <pc:sldMk cId="306979851" sldId="268"/>
            <ac:spMk id="31" creationId="{D595502E-05C2-9703-5F16-60DED9EAE98E}"/>
          </ac:spMkLst>
        </pc:spChg>
        <pc:spChg chg="add mod">
          <ac:chgData name="Michael Fidanza" userId="eb7b654b-9501-4bad-96d5-96ae690db410" providerId="ADAL" clId="{128112B7-72D3-489C-9584-133634CDEB9A}" dt="2022-06-07T06:48:25.347" v="3585" actId="1076"/>
          <ac:spMkLst>
            <pc:docMk/>
            <pc:sldMk cId="306979851" sldId="268"/>
            <ac:spMk id="32" creationId="{9E21C51C-D933-90FC-60CD-C180945CC26F}"/>
          </ac:spMkLst>
        </pc:spChg>
        <pc:spChg chg="add del mod">
          <ac:chgData name="Michael Fidanza" userId="eb7b654b-9501-4bad-96d5-96ae690db410" providerId="ADAL" clId="{128112B7-72D3-489C-9584-133634CDEB9A}" dt="2022-06-13T12:34:24.310" v="3654" actId="478"/>
          <ac:spMkLst>
            <pc:docMk/>
            <pc:sldMk cId="306979851" sldId="268"/>
            <ac:spMk id="33" creationId="{68CE19A0-A2C0-5178-37BC-46371DBCCFF6}"/>
          </ac:spMkLst>
        </pc:spChg>
        <pc:spChg chg="add mod">
          <ac:chgData name="Michael Fidanza" userId="eb7b654b-9501-4bad-96d5-96ae690db410" providerId="ADAL" clId="{128112B7-72D3-489C-9584-133634CDEB9A}" dt="2022-06-13T12:34:37.886" v="3676" actId="20577"/>
          <ac:spMkLst>
            <pc:docMk/>
            <pc:sldMk cId="306979851" sldId="268"/>
            <ac:spMk id="35" creationId="{9D2FCF58-F9F3-544D-843B-33F912DF5328}"/>
          </ac:spMkLst>
        </pc:spChg>
        <pc:picChg chg="add del mod">
          <ac:chgData name="Michael Fidanza" userId="eb7b654b-9501-4bad-96d5-96ae690db410" providerId="ADAL" clId="{128112B7-72D3-489C-9584-133634CDEB9A}" dt="2022-06-07T06:53:36.592" v="3603" actId="478"/>
          <ac:picMkLst>
            <pc:docMk/>
            <pc:sldMk cId="306979851" sldId="268"/>
            <ac:picMk id="3" creationId="{D8C36155-B97F-B822-8BB7-E81743900585}"/>
          </ac:picMkLst>
        </pc:picChg>
        <pc:picChg chg="add del mod">
          <ac:chgData name="Michael Fidanza" userId="eb7b654b-9501-4bad-96d5-96ae690db410" providerId="ADAL" clId="{128112B7-72D3-489C-9584-133634CDEB9A}" dt="2022-06-05T08:47:42.333" v="3114" actId="478"/>
          <ac:picMkLst>
            <pc:docMk/>
            <pc:sldMk cId="306979851" sldId="268"/>
            <ac:picMk id="4" creationId="{79130367-93EF-CD84-82CF-5DA7F36461D2}"/>
          </ac:picMkLst>
        </pc:picChg>
        <pc:picChg chg="add del mod ord">
          <ac:chgData name="Michael Fidanza" userId="eb7b654b-9501-4bad-96d5-96ae690db410" providerId="ADAL" clId="{128112B7-72D3-489C-9584-133634CDEB9A}" dt="2022-06-07T06:53:36.999" v="3604" actId="478"/>
          <ac:picMkLst>
            <pc:docMk/>
            <pc:sldMk cId="306979851" sldId="268"/>
            <ac:picMk id="6" creationId="{97F2F9EA-BDA0-A90C-068B-5BED48EBA300}"/>
          </ac:picMkLst>
        </pc:picChg>
        <pc:picChg chg="del">
          <ac:chgData name="Michael Fidanza" userId="eb7b654b-9501-4bad-96d5-96ae690db410" providerId="ADAL" clId="{128112B7-72D3-489C-9584-133634CDEB9A}" dt="2022-06-05T08:45:51.261" v="3099" actId="478"/>
          <ac:picMkLst>
            <pc:docMk/>
            <pc:sldMk cId="306979851" sldId="268"/>
            <ac:picMk id="16" creationId="{14066269-50ED-B27C-059C-32501F138115}"/>
          </ac:picMkLst>
        </pc:picChg>
        <pc:picChg chg="add mod">
          <ac:chgData name="Michael Fidanza" userId="eb7b654b-9501-4bad-96d5-96ae690db410" providerId="ADAL" clId="{128112B7-72D3-489C-9584-133634CDEB9A}" dt="2022-06-07T06:53:34.216" v="3602" actId="1076"/>
          <ac:picMkLst>
            <pc:docMk/>
            <pc:sldMk cId="306979851" sldId="268"/>
            <ac:picMk id="34" creationId="{34239C4C-7259-962A-FDCC-E3A77EF6770C}"/>
          </ac:picMkLst>
        </pc:picChg>
        <pc:picChg chg="add mod">
          <ac:chgData name="Michael Fidanza" userId="eb7b654b-9501-4bad-96d5-96ae690db410" providerId="ADAL" clId="{128112B7-72D3-489C-9584-133634CDEB9A}" dt="2022-06-07T06:53:25.123" v="3600" actId="1035"/>
          <ac:picMkLst>
            <pc:docMk/>
            <pc:sldMk cId="306979851" sldId="268"/>
            <ac:picMk id="36" creationId="{697B5C15-2009-903A-536F-F0C5E311DC39}"/>
          </ac:picMkLst>
        </pc:picChg>
      </pc:sldChg>
      <pc:sldChg chg="add del ord setBg">
        <pc:chgData name="Michael Fidanza" userId="eb7b654b-9501-4bad-96d5-96ae690db410" providerId="ADAL" clId="{128112B7-72D3-489C-9584-133634CDEB9A}" dt="2022-06-05T08:45:25.901" v="3089" actId="47"/>
        <pc:sldMkLst>
          <pc:docMk/>
          <pc:sldMk cId="1793253865" sldId="268"/>
        </pc:sldMkLst>
      </pc:sldChg>
      <pc:sldChg chg="add del setBg">
        <pc:chgData name="Michael Fidanza" userId="eb7b654b-9501-4bad-96d5-96ae690db410" providerId="ADAL" clId="{128112B7-72D3-489C-9584-133634CDEB9A}" dt="2022-06-05T08:45:39.386" v="3093"/>
        <pc:sldMkLst>
          <pc:docMk/>
          <pc:sldMk cId="2199457358" sldId="268"/>
        </pc:sldMkLst>
      </pc:sldChg>
      <pc:sldChg chg="addSp delSp modSp add mod">
        <pc:chgData name="Michael Fidanza" userId="eb7b654b-9501-4bad-96d5-96ae690db410" providerId="ADAL" clId="{128112B7-72D3-489C-9584-133634CDEB9A}" dt="2022-06-05T10:58:06.600" v="3405" actId="1076"/>
        <pc:sldMkLst>
          <pc:docMk/>
          <pc:sldMk cId="2562402626" sldId="269"/>
        </pc:sldMkLst>
        <pc:picChg chg="add del mod">
          <ac:chgData name="Michael Fidanza" userId="eb7b654b-9501-4bad-96d5-96ae690db410" providerId="ADAL" clId="{128112B7-72D3-489C-9584-133634CDEB9A}" dt="2022-06-05T10:10:33.834" v="3375" actId="478"/>
          <ac:picMkLst>
            <pc:docMk/>
            <pc:sldMk cId="2562402626" sldId="269"/>
            <ac:picMk id="3" creationId="{CBB0D578-5A70-7B36-3D45-5363A939976A}"/>
          </ac:picMkLst>
        </pc:picChg>
        <pc:picChg chg="add mod">
          <ac:chgData name="Michael Fidanza" userId="eb7b654b-9501-4bad-96d5-96ae690db410" providerId="ADAL" clId="{128112B7-72D3-489C-9584-133634CDEB9A}" dt="2022-06-05T10:58:06.600" v="3405" actId="1076"/>
          <ac:picMkLst>
            <pc:docMk/>
            <pc:sldMk cId="2562402626" sldId="269"/>
            <ac:picMk id="5" creationId="{0056F20F-876D-22FA-DE42-BC2862F634F1}"/>
          </ac:picMkLst>
        </pc:picChg>
        <pc:picChg chg="del">
          <ac:chgData name="Michael Fidanza" userId="eb7b654b-9501-4bad-96d5-96ae690db410" providerId="ADAL" clId="{128112B7-72D3-489C-9584-133634CDEB9A}" dt="2022-06-05T10:11:10.181" v="3385" actId="478"/>
          <ac:picMkLst>
            <pc:docMk/>
            <pc:sldMk cId="2562402626" sldId="269"/>
            <ac:picMk id="6" creationId="{243CE272-34C0-E6E2-77EB-0FDEEDE2B433}"/>
          </ac:picMkLst>
        </pc:picChg>
        <pc:picChg chg="del">
          <ac:chgData name="Michael Fidanza" userId="eb7b654b-9501-4bad-96d5-96ae690db410" providerId="ADAL" clId="{128112B7-72D3-489C-9584-133634CDEB9A}" dt="2022-06-05T10:09:55.206" v="3370" actId="478"/>
          <ac:picMkLst>
            <pc:docMk/>
            <pc:sldMk cId="2562402626" sldId="269"/>
            <ac:picMk id="9" creationId="{2F514FB9-9F05-997B-A621-16092AC60D5F}"/>
          </ac:picMkLst>
        </pc:picChg>
        <pc:picChg chg="del mod">
          <ac:chgData name="Michael Fidanza" userId="eb7b654b-9501-4bad-96d5-96ae690db410" providerId="ADAL" clId="{128112B7-72D3-489C-9584-133634CDEB9A}" dt="2022-06-05T10:57:58.253" v="3402" actId="478"/>
          <ac:picMkLst>
            <pc:docMk/>
            <pc:sldMk cId="2562402626" sldId="269"/>
            <ac:picMk id="11" creationId="{807E2828-D197-6CAD-1A8D-E6E7EE4D8126}"/>
          </ac:picMkLst>
        </pc:picChg>
      </pc:sldChg>
      <pc:sldChg chg="addSp delSp modSp add mod">
        <pc:chgData name="Michael Fidanza" userId="eb7b654b-9501-4bad-96d5-96ae690db410" providerId="ADAL" clId="{128112B7-72D3-489C-9584-133634CDEB9A}" dt="2022-06-05T10:58:59.222" v="3411" actId="1076"/>
        <pc:sldMkLst>
          <pc:docMk/>
          <pc:sldMk cId="1413395973" sldId="270"/>
        </pc:sldMkLst>
        <pc:picChg chg="del">
          <ac:chgData name="Michael Fidanza" userId="eb7b654b-9501-4bad-96d5-96ae690db410" providerId="ADAL" clId="{128112B7-72D3-489C-9584-133634CDEB9A}" dt="2022-06-05T10:58:50.059" v="3406" actId="478"/>
          <ac:picMkLst>
            <pc:docMk/>
            <pc:sldMk cId="1413395973" sldId="270"/>
            <ac:picMk id="3" creationId="{CBB0D578-5A70-7B36-3D45-5363A939976A}"/>
          </ac:picMkLst>
        </pc:picChg>
        <pc:picChg chg="add mod">
          <ac:chgData name="Michael Fidanza" userId="eb7b654b-9501-4bad-96d5-96ae690db410" providerId="ADAL" clId="{128112B7-72D3-489C-9584-133634CDEB9A}" dt="2022-06-05T10:58:59.222" v="3411" actId="1076"/>
          <ac:picMkLst>
            <pc:docMk/>
            <pc:sldMk cId="1413395973" sldId="270"/>
            <ac:picMk id="4" creationId="{240AED22-6106-2B5D-EA0D-954865823D95}"/>
          </ac:picMkLst>
        </pc:picChg>
        <pc:picChg chg="del">
          <ac:chgData name="Michael Fidanza" userId="eb7b654b-9501-4bad-96d5-96ae690db410" providerId="ADAL" clId="{128112B7-72D3-489C-9584-133634CDEB9A}" dt="2022-06-05T10:58:54.776" v="3410" actId="478"/>
          <ac:picMkLst>
            <pc:docMk/>
            <pc:sldMk cId="1413395973" sldId="270"/>
            <ac:picMk id="6" creationId="{243CE272-34C0-E6E2-77EB-0FDEEDE2B433}"/>
          </ac:picMkLst>
        </pc:picChg>
        <pc:picChg chg="del">
          <ac:chgData name="Michael Fidanza" userId="eb7b654b-9501-4bad-96d5-96ae690db410" providerId="ADAL" clId="{128112B7-72D3-489C-9584-133634CDEB9A}" dt="2022-06-05T10:58:52.883" v="3409" actId="478"/>
          <ac:picMkLst>
            <pc:docMk/>
            <pc:sldMk cId="1413395973" sldId="270"/>
            <ac:picMk id="11" creationId="{807E2828-D197-6CAD-1A8D-E6E7EE4D8126}"/>
          </ac:picMkLst>
        </pc:picChg>
      </pc:sldChg>
      <pc:sldChg chg="delSp add del mod">
        <pc:chgData name="Michael Fidanza" userId="eb7b654b-9501-4bad-96d5-96ae690db410" providerId="ADAL" clId="{128112B7-72D3-489C-9584-133634CDEB9A}" dt="2022-06-05T10:11:03.254" v="3383" actId="47"/>
        <pc:sldMkLst>
          <pc:docMk/>
          <pc:sldMk cId="868339492" sldId="271"/>
        </pc:sldMkLst>
        <pc:picChg chg="del">
          <ac:chgData name="Michael Fidanza" userId="eb7b654b-9501-4bad-96d5-96ae690db410" providerId="ADAL" clId="{128112B7-72D3-489C-9584-133634CDEB9A}" dt="2022-06-05T10:10:39.849" v="3377" actId="478"/>
          <ac:picMkLst>
            <pc:docMk/>
            <pc:sldMk cId="868339492" sldId="271"/>
            <ac:picMk id="3" creationId="{CBB0D578-5A70-7B36-3D45-5363A939976A}"/>
          </ac:picMkLst>
        </pc:picChg>
        <pc:picChg chg="del">
          <ac:chgData name="Michael Fidanza" userId="eb7b654b-9501-4bad-96d5-96ae690db410" providerId="ADAL" clId="{128112B7-72D3-489C-9584-133634CDEB9A}" dt="2022-06-05T10:10:44.254" v="3379" actId="478"/>
          <ac:picMkLst>
            <pc:docMk/>
            <pc:sldMk cId="868339492" sldId="271"/>
            <ac:picMk id="6" creationId="{243CE272-34C0-E6E2-77EB-0FDEEDE2B433}"/>
          </ac:picMkLst>
        </pc:picChg>
        <pc:picChg chg="del">
          <ac:chgData name="Michael Fidanza" userId="eb7b654b-9501-4bad-96d5-96ae690db410" providerId="ADAL" clId="{128112B7-72D3-489C-9584-133634CDEB9A}" dt="2022-06-05T10:10:41.973" v="3378" actId="478"/>
          <ac:picMkLst>
            <pc:docMk/>
            <pc:sldMk cId="868339492" sldId="271"/>
            <ac:picMk id="11" creationId="{807E2828-D197-6CAD-1A8D-E6E7EE4D8126}"/>
          </ac:picMkLst>
        </pc:picChg>
      </pc:sldChg>
      <pc:sldChg chg="add del setBg">
        <pc:chgData name="Michael Fidanza" userId="eb7b654b-9501-4bad-96d5-96ae690db410" providerId="ADAL" clId="{128112B7-72D3-489C-9584-133634CDEB9A}" dt="2022-06-07T06:11:17.165" v="3429" actId="47"/>
        <pc:sldMkLst>
          <pc:docMk/>
          <pc:sldMk cId="2271737590" sldId="271"/>
        </pc:sldMkLst>
      </pc:sldChg>
      <pc:sldChg chg="add del setBg">
        <pc:chgData name="Michael Fidanza" userId="eb7b654b-9501-4bad-96d5-96ae690db410" providerId="ADAL" clId="{128112B7-72D3-489C-9584-133634CDEB9A}" dt="2022-06-07T06:11:31.103" v="3432" actId="47"/>
        <pc:sldMkLst>
          <pc:docMk/>
          <pc:sldMk cId="4221671629" sldId="271"/>
        </pc:sldMkLst>
      </pc:sldChg>
      <pc:sldChg chg="addSp delSp modSp add mod">
        <pc:chgData name="Michael Fidanza" userId="eb7b654b-9501-4bad-96d5-96ae690db410" providerId="ADAL" clId="{128112B7-72D3-489C-9584-133634CDEB9A}" dt="2022-06-13T12:34:51.689" v="3686" actId="20577"/>
        <pc:sldMkLst>
          <pc:docMk/>
          <pc:sldMk cId="2745290025" sldId="272"/>
        </pc:sldMkLst>
        <pc:spChg chg="add del mod">
          <ac:chgData name="Michael Fidanza" userId="eb7b654b-9501-4bad-96d5-96ae690db410" providerId="ADAL" clId="{128112B7-72D3-489C-9584-133634CDEB9A}" dt="2022-06-13T12:34:45.628" v="3679"/>
          <ac:spMkLst>
            <pc:docMk/>
            <pc:sldMk cId="2745290025" sldId="272"/>
            <ac:spMk id="7" creationId="{DD2DB78F-AEBB-DEF1-E907-7C9F14286A9B}"/>
          </ac:spMkLst>
        </pc:spChg>
        <pc:spChg chg="add mod">
          <ac:chgData name="Michael Fidanza" userId="eb7b654b-9501-4bad-96d5-96ae690db410" providerId="ADAL" clId="{128112B7-72D3-489C-9584-133634CDEB9A}" dt="2022-06-13T12:34:51.689" v="3686" actId="20577"/>
          <ac:spMkLst>
            <pc:docMk/>
            <pc:sldMk cId="2745290025" sldId="272"/>
            <ac:spMk id="8" creationId="{F023EC2B-FE4E-7C1D-8545-3E58B79487B1}"/>
          </ac:spMkLst>
        </pc:spChg>
        <pc:spChg chg="add del mod">
          <ac:chgData name="Michael Fidanza" userId="eb7b654b-9501-4bad-96d5-96ae690db410" providerId="ADAL" clId="{128112B7-72D3-489C-9584-133634CDEB9A}" dt="2022-06-13T12:34:48.754" v="3681" actId="478"/>
          <ac:spMkLst>
            <pc:docMk/>
            <pc:sldMk cId="2745290025" sldId="272"/>
            <ac:spMk id="11" creationId="{702568A9-2A58-1F13-0823-82FD59DA9C02}"/>
          </ac:spMkLst>
        </pc:spChg>
        <pc:spChg chg="mod">
          <ac:chgData name="Michael Fidanza" userId="eb7b654b-9501-4bad-96d5-96ae690db410" providerId="ADAL" clId="{128112B7-72D3-489C-9584-133634CDEB9A}" dt="2022-06-07T06:13:35.887" v="3470" actId="1076"/>
          <ac:spMkLst>
            <pc:docMk/>
            <pc:sldMk cId="2745290025" sldId="272"/>
            <ac:spMk id="12" creationId="{B2F5B0C7-891A-7FF4-CF2F-421DFF8CD193}"/>
          </ac:spMkLst>
        </pc:spChg>
        <pc:spChg chg="mod">
          <ac:chgData name="Michael Fidanza" userId="eb7b654b-9501-4bad-96d5-96ae690db410" providerId="ADAL" clId="{128112B7-72D3-489C-9584-133634CDEB9A}" dt="2022-06-07T06:13:39.248" v="3471" actId="1076"/>
          <ac:spMkLst>
            <pc:docMk/>
            <pc:sldMk cId="2745290025" sldId="272"/>
            <ac:spMk id="13" creationId="{A8DF000F-72CF-51B1-D329-26CDF0EC72CE}"/>
          </ac:spMkLst>
        </pc:spChg>
        <pc:picChg chg="del">
          <ac:chgData name="Michael Fidanza" userId="eb7b654b-9501-4bad-96d5-96ae690db410" providerId="ADAL" clId="{128112B7-72D3-489C-9584-133634CDEB9A}" dt="2022-06-07T06:11:33.397" v="3434" actId="478"/>
          <ac:picMkLst>
            <pc:docMk/>
            <pc:sldMk cId="2745290025" sldId="272"/>
            <ac:picMk id="3" creationId="{D8C36155-B97F-B822-8BB7-E81743900585}"/>
          </ac:picMkLst>
        </pc:picChg>
        <pc:picChg chg="add del mod">
          <ac:chgData name="Michael Fidanza" userId="eb7b654b-9501-4bad-96d5-96ae690db410" providerId="ADAL" clId="{128112B7-72D3-489C-9584-133634CDEB9A}" dt="2022-06-07T06:11:46.866" v="3447" actId="478"/>
          <ac:picMkLst>
            <pc:docMk/>
            <pc:sldMk cId="2745290025" sldId="272"/>
            <ac:picMk id="4" creationId="{8E1AD9FD-740B-4116-63A7-589B964B839C}"/>
          </ac:picMkLst>
        </pc:picChg>
        <pc:picChg chg="del">
          <ac:chgData name="Michael Fidanza" userId="eb7b654b-9501-4bad-96d5-96ae690db410" providerId="ADAL" clId="{128112B7-72D3-489C-9584-133634CDEB9A}" dt="2022-06-07T06:11:33.043" v="3433" actId="478"/>
          <ac:picMkLst>
            <pc:docMk/>
            <pc:sldMk cId="2745290025" sldId="272"/>
            <ac:picMk id="6" creationId="{97F2F9EA-BDA0-A90C-068B-5BED48EBA300}"/>
          </ac:picMkLst>
        </pc:picChg>
        <pc:picChg chg="add del mod">
          <ac:chgData name="Michael Fidanza" userId="eb7b654b-9501-4bad-96d5-96ae690db410" providerId="ADAL" clId="{128112B7-72D3-489C-9584-133634CDEB9A}" dt="2022-06-07T06:12:55.815" v="3455" actId="478"/>
          <ac:picMkLst>
            <pc:docMk/>
            <pc:sldMk cId="2745290025" sldId="272"/>
            <ac:picMk id="7" creationId="{34E38B98-B959-A3DD-51C9-72B64C9E357F}"/>
          </ac:picMkLst>
        </pc:picChg>
        <pc:picChg chg="add del mod">
          <ac:chgData name="Michael Fidanza" userId="eb7b654b-9501-4bad-96d5-96ae690db410" providerId="ADAL" clId="{128112B7-72D3-489C-9584-133634CDEB9A}" dt="2022-06-07T06:12:55.274" v="3454" actId="478"/>
          <ac:picMkLst>
            <pc:docMk/>
            <pc:sldMk cId="2745290025" sldId="272"/>
            <ac:picMk id="9" creationId="{87FAA300-77C4-E780-F283-0B857748540D}"/>
          </ac:picMkLst>
        </pc:picChg>
        <pc:picChg chg="add mod">
          <ac:chgData name="Michael Fidanza" userId="eb7b654b-9501-4bad-96d5-96ae690db410" providerId="ADAL" clId="{128112B7-72D3-489C-9584-133634CDEB9A}" dt="2022-06-07T06:13:26.697" v="3467" actId="1076"/>
          <ac:picMkLst>
            <pc:docMk/>
            <pc:sldMk cId="2745290025" sldId="272"/>
            <ac:picMk id="14" creationId="{92FBAF75-B64A-9489-D223-F4E0E5AD138F}"/>
          </ac:picMkLst>
        </pc:picChg>
        <pc:picChg chg="add mod">
          <ac:chgData name="Michael Fidanza" userId="eb7b654b-9501-4bad-96d5-96ae690db410" providerId="ADAL" clId="{128112B7-72D3-489C-9584-133634CDEB9A}" dt="2022-06-07T06:13:22.373" v="3466" actId="1076"/>
          <ac:picMkLst>
            <pc:docMk/>
            <pc:sldMk cId="2745290025" sldId="272"/>
            <ac:picMk id="16" creationId="{9F1A99A5-48F4-1984-1DE6-C0A74B54BAE3}"/>
          </ac:picMkLst>
        </pc:picChg>
      </pc:sldChg>
      <pc:sldChg chg="addSp delSp modSp add mod">
        <pc:chgData name="Michael Fidanza" userId="eb7b654b-9501-4bad-96d5-96ae690db410" providerId="ADAL" clId="{128112B7-72D3-489C-9584-133634CDEB9A}" dt="2022-06-16T05:09:42.511" v="3719" actId="1076"/>
        <pc:sldMkLst>
          <pc:docMk/>
          <pc:sldMk cId="860112628" sldId="273"/>
        </pc:sldMkLst>
        <pc:spChg chg="mod">
          <ac:chgData name="Michael Fidanza" userId="eb7b654b-9501-4bad-96d5-96ae690db410" providerId="ADAL" clId="{128112B7-72D3-489C-9584-133634CDEB9A}" dt="2022-06-07T06:15:07.648" v="3490" actId="20577"/>
          <ac:spMkLst>
            <pc:docMk/>
            <pc:sldMk cId="860112628" sldId="273"/>
            <ac:spMk id="7" creationId="{396C048A-885C-161D-EA58-5CBEFA09D7B3}"/>
          </ac:spMkLst>
        </pc:spChg>
        <pc:picChg chg="add del mod">
          <ac:chgData name="Michael Fidanza" userId="eb7b654b-9501-4bad-96d5-96ae690db410" providerId="ADAL" clId="{128112B7-72D3-489C-9584-133634CDEB9A}" dt="2022-06-16T05:08:18.934" v="3703" actId="478"/>
          <ac:picMkLst>
            <pc:docMk/>
            <pc:sldMk cId="860112628" sldId="273"/>
            <ac:picMk id="3" creationId="{7A4301EE-3B51-E979-16F7-62C8C777A2F9}"/>
          </ac:picMkLst>
        </pc:picChg>
        <pc:picChg chg="del">
          <ac:chgData name="Michael Fidanza" userId="eb7b654b-9501-4bad-96d5-96ae690db410" providerId="ADAL" clId="{128112B7-72D3-489C-9584-133634CDEB9A}" dt="2022-06-07T06:15:09.677" v="3491" actId="478"/>
          <ac:picMkLst>
            <pc:docMk/>
            <pc:sldMk cId="860112628" sldId="273"/>
            <ac:picMk id="4" creationId="{240AED22-6106-2B5D-EA0D-954865823D95}"/>
          </ac:picMkLst>
        </pc:picChg>
        <pc:picChg chg="add mod">
          <ac:chgData name="Michael Fidanza" userId="eb7b654b-9501-4bad-96d5-96ae690db410" providerId="ADAL" clId="{128112B7-72D3-489C-9584-133634CDEB9A}" dt="2022-06-16T05:09:42.511" v="3719" actId="1076"/>
          <ac:picMkLst>
            <pc:docMk/>
            <pc:sldMk cId="860112628" sldId="273"/>
            <ac:picMk id="4" creationId="{DEA9054A-6C2A-BDFC-57B3-0276E7DF9345}"/>
          </ac:picMkLst>
        </pc:picChg>
        <pc:picChg chg="add del mod">
          <ac:chgData name="Michael Fidanza" userId="eb7b654b-9501-4bad-96d5-96ae690db410" providerId="ADAL" clId="{128112B7-72D3-489C-9584-133634CDEB9A}" dt="2022-06-16T05:08:19.487" v="3704" actId="478"/>
          <ac:picMkLst>
            <pc:docMk/>
            <pc:sldMk cId="860112628" sldId="273"/>
            <ac:picMk id="5" creationId="{17347CFA-3E20-397B-326A-512F95B781B9}"/>
          </ac:picMkLst>
        </pc:picChg>
        <pc:picChg chg="add mod">
          <ac:chgData name="Michael Fidanza" userId="eb7b654b-9501-4bad-96d5-96ae690db410" providerId="ADAL" clId="{128112B7-72D3-489C-9584-133634CDEB9A}" dt="2022-06-16T05:08:39.553" v="3708" actId="1076"/>
          <ac:picMkLst>
            <pc:docMk/>
            <pc:sldMk cId="860112628" sldId="273"/>
            <ac:picMk id="8" creationId="{E2689621-3843-1E2D-D135-68056DE85951}"/>
          </ac:picMkLst>
        </pc:picChg>
      </pc:sldChg>
      <pc:sldChg chg="add del">
        <pc:chgData name="Michael Fidanza" userId="eb7b654b-9501-4bad-96d5-96ae690db410" providerId="ADAL" clId="{128112B7-72D3-489C-9584-133634CDEB9A}" dt="2022-06-13T12:06:40.506" v="3643" actId="47"/>
        <pc:sldMkLst>
          <pc:docMk/>
          <pc:sldMk cId="644779400" sldId="274"/>
        </pc:sldMkLst>
      </pc:sldChg>
      <pc:sldChg chg="addSp delSp modSp new del mod">
        <pc:chgData name="Michael Fidanza" userId="eb7b654b-9501-4bad-96d5-96ae690db410" providerId="ADAL" clId="{128112B7-72D3-489C-9584-133634CDEB9A}" dt="2022-06-09T05:00:13.817" v="3610" actId="47"/>
        <pc:sldMkLst>
          <pc:docMk/>
          <pc:sldMk cId="652379567" sldId="274"/>
        </pc:sldMkLst>
        <pc:spChg chg="del">
          <ac:chgData name="Michael Fidanza" userId="eb7b654b-9501-4bad-96d5-96ae690db410" providerId="ADAL" clId="{128112B7-72D3-489C-9584-133634CDEB9A}" dt="2022-06-09T05:00:06.518" v="3606" actId="478"/>
          <ac:spMkLst>
            <pc:docMk/>
            <pc:sldMk cId="652379567" sldId="274"/>
            <ac:spMk id="2" creationId="{D2E70904-93BA-94C6-1522-9F27BDAB801F}"/>
          </ac:spMkLst>
        </pc:spChg>
        <pc:spChg chg="del">
          <ac:chgData name="Michael Fidanza" userId="eb7b654b-9501-4bad-96d5-96ae690db410" providerId="ADAL" clId="{128112B7-72D3-489C-9584-133634CDEB9A}" dt="2022-06-09T05:00:08.424" v="3607" actId="478"/>
          <ac:spMkLst>
            <pc:docMk/>
            <pc:sldMk cId="652379567" sldId="274"/>
            <ac:spMk id="3" creationId="{8A7E205F-B6B9-651A-50C4-9ABB8CEEFCED}"/>
          </ac:spMkLst>
        </pc:spChg>
        <pc:picChg chg="add mod">
          <ac:chgData name="Michael Fidanza" userId="eb7b654b-9501-4bad-96d5-96ae690db410" providerId="ADAL" clId="{128112B7-72D3-489C-9584-133634CDEB9A}" dt="2022-06-09T05:00:10.443" v="3609" actId="1076"/>
          <ac:picMkLst>
            <pc:docMk/>
            <pc:sldMk cId="652379567" sldId="274"/>
            <ac:picMk id="5" creationId="{2CA3C294-345B-A7B8-B532-86D27F965400}"/>
          </ac:picMkLst>
        </pc:picChg>
      </pc:sldChg>
      <pc:sldChg chg="addSp delSp modSp add mod">
        <pc:chgData name="Michael Fidanza" userId="eb7b654b-9501-4bad-96d5-96ae690db410" providerId="ADAL" clId="{128112B7-72D3-489C-9584-133634CDEB9A}" dt="2022-06-16T05:09:27.143" v="3718" actId="1076"/>
        <pc:sldMkLst>
          <pc:docMk/>
          <pc:sldMk cId="2479651143" sldId="274"/>
        </pc:sldMkLst>
        <pc:picChg chg="add mod">
          <ac:chgData name="Michael Fidanza" userId="eb7b654b-9501-4bad-96d5-96ae690db410" providerId="ADAL" clId="{128112B7-72D3-489C-9584-133634CDEB9A}" dt="2022-06-16T05:09:27.143" v="3718" actId="1076"/>
          <ac:picMkLst>
            <pc:docMk/>
            <pc:sldMk cId="2479651143" sldId="274"/>
            <ac:picMk id="3" creationId="{78111E47-EF67-3A74-D2A8-41C2002F44E9}"/>
          </ac:picMkLst>
        </pc:picChg>
        <pc:picChg chg="del">
          <ac:chgData name="Michael Fidanza" userId="eb7b654b-9501-4bad-96d5-96ae690db410" providerId="ADAL" clId="{128112B7-72D3-489C-9584-133634CDEB9A}" dt="2022-06-15T12:48:55.693" v="3692" actId="478"/>
          <ac:picMkLst>
            <pc:docMk/>
            <pc:sldMk cId="2479651143" sldId="274"/>
            <ac:picMk id="3" creationId="{7A4301EE-3B51-E979-16F7-62C8C777A2F9}"/>
          </ac:picMkLst>
        </pc:picChg>
        <pc:picChg chg="add del mod">
          <ac:chgData name="Michael Fidanza" userId="eb7b654b-9501-4bad-96d5-96ae690db410" providerId="ADAL" clId="{128112B7-72D3-489C-9584-133634CDEB9A}" dt="2022-06-16T05:08:41.470" v="3709" actId="478"/>
          <ac:picMkLst>
            <pc:docMk/>
            <pc:sldMk cId="2479651143" sldId="274"/>
            <ac:picMk id="4" creationId="{C9FCFACE-D2AF-E366-1BB9-B0B327961D19}"/>
          </ac:picMkLst>
        </pc:picChg>
        <pc:picChg chg="del">
          <ac:chgData name="Michael Fidanza" userId="eb7b654b-9501-4bad-96d5-96ae690db410" providerId="ADAL" clId="{128112B7-72D3-489C-9584-133634CDEB9A}" dt="2022-06-15T12:48:56.884" v="3693" actId="478"/>
          <ac:picMkLst>
            <pc:docMk/>
            <pc:sldMk cId="2479651143" sldId="274"/>
            <ac:picMk id="5" creationId="{17347CFA-3E20-397B-326A-512F95B781B9}"/>
          </ac:picMkLst>
        </pc:picChg>
        <pc:picChg chg="add mod">
          <ac:chgData name="Michael Fidanza" userId="eb7b654b-9501-4bad-96d5-96ae690db410" providerId="ADAL" clId="{128112B7-72D3-489C-9584-133634CDEB9A}" dt="2022-06-16T05:09:27.143" v="3718" actId="1076"/>
          <ac:picMkLst>
            <pc:docMk/>
            <pc:sldMk cId="2479651143" sldId="274"/>
            <ac:picMk id="6" creationId="{0FD5FE5E-6EBC-B585-7548-5DB7C46E704C}"/>
          </ac:picMkLst>
        </pc:picChg>
        <pc:picChg chg="add del mod">
          <ac:chgData name="Michael Fidanza" userId="eb7b654b-9501-4bad-96d5-96ae690db410" providerId="ADAL" clId="{128112B7-72D3-489C-9584-133634CDEB9A}" dt="2022-06-16T05:08:41.914" v="3710" actId="478"/>
          <ac:picMkLst>
            <pc:docMk/>
            <pc:sldMk cId="2479651143" sldId="274"/>
            <ac:picMk id="8" creationId="{5FDD3724-A33C-B988-997B-2BBED495F1B6}"/>
          </ac:picMkLst>
        </pc:picChg>
        <pc:picChg chg="add del mod">
          <ac:chgData name="Michael Fidanza" userId="eb7b654b-9501-4bad-96d5-96ae690db410" providerId="ADAL" clId="{128112B7-72D3-489C-9584-133634CDEB9A}" dt="2022-06-16T05:08:42.259" v="3711" actId="478"/>
          <ac:picMkLst>
            <pc:docMk/>
            <pc:sldMk cId="2479651143" sldId="274"/>
            <ac:picMk id="10" creationId="{9E6E3BD6-BD85-07F7-69B8-1291BF632763}"/>
          </ac:picMkLst>
        </pc:picChg>
        <pc:picChg chg="add mod">
          <ac:chgData name="Michael Fidanza" userId="eb7b654b-9501-4bad-96d5-96ae690db410" providerId="ADAL" clId="{128112B7-72D3-489C-9584-133634CDEB9A}" dt="2022-06-16T05:09:27.143" v="3718" actId="1076"/>
          <ac:picMkLst>
            <pc:docMk/>
            <pc:sldMk cId="2479651143" sldId="274"/>
            <ac:picMk id="11" creationId="{749EFD05-58E9-D5EB-4BDE-82A1D8F8489B}"/>
          </ac:picMkLst>
        </pc:picChg>
      </pc:sldChg>
      <pc:sldMasterChg chg="del delSldLayout">
        <pc:chgData name="Michael Fidanza" userId="eb7b654b-9501-4bad-96d5-96ae690db410" providerId="ADAL" clId="{128112B7-72D3-489C-9584-133634CDEB9A}" dt="2022-06-03T07:16:27.737" v="70" actId="26606"/>
        <pc:sldMasterMkLst>
          <pc:docMk/>
          <pc:sldMasterMk cId="2462092882" sldId="2147483725"/>
        </pc:sldMasterMkLst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2993068956" sldId="2147483714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2757946677" sldId="2147483715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367243357" sldId="2147483716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887406997" sldId="2147483717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986114428" sldId="2147483718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945906778" sldId="2147483719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2074356291" sldId="2147483720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168481062" sldId="2147483721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2091596915" sldId="2147483722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3424502027" sldId="2147483723"/>
          </pc:sldLayoutMkLst>
        </pc:sldLayoutChg>
        <pc:sldLayoutChg chg="del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2462092882" sldId="2147483725"/>
            <pc:sldLayoutMk cId="2592007452" sldId="2147483724"/>
          </pc:sldLayoutMkLst>
        </pc:sldLayoutChg>
      </pc:sldMasterChg>
      <pc:sldMasterChg chg="add addSldLayout">
        <pc:chgData name="Michael Fidanza" userId="eb7b654b-9501-4bad-96d5-96ae690db410" providerId="ADAL" clId="{128112B7-72D3-489C-9584-133634CDEB9A}" dt="2022-06-03T07:16:27.737" v="70" actId="26606"/>
        <pc:sldMasterMkLst>
          <pc:docMk/>
          <pc:sldMasterMk cId="3162038272" sldId="2147483726"/>
        </pc:sldMasterMkLst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563497319" sldId="2147483727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2673260930" sldId="2147483728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3535458278" sldId="2147483729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1569742328" sldId="2147483730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1964640198" sldId="2147483731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754304008" sldId="2147483732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1282464279" sldId="2147483733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2865034675" sldId="2147483734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2261922556" sldId="2147483735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2701435389" sldId="2147483736"/>
          </pc:sldLayoutMkLst>
        </pc:sldLayoutChg>
        <pc:sldLayoutChg chg="add">
          <pc:chgData name="Michael Fidanza" userId="eb7b654b-9501-4bad-96d5-96ae690db410" providerId="ADAL" clId="{128112B7-72D3-489C-9584-133634CDEB9A}" dt="2022-06-03T07:16:27.737" v="70" actId="26606"/>
          <pc:sldLayoutMkLst>
            <pc:docMk/>
            <pc:sldMasterMk cId="3162038272" sldId="2147483726"/>
            <pc:sldLayoutMk cId="3320058304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4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38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3" name="Freeform: Shape 4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4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6" name="Rectangle 50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E013D28-479D-1442-0AD0-ED1E975AB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5" r="-2" b="-2"/>
          <a:stretch/>
        </p:blipFill>
        <p:spPr>
          <a:xfrm>
            <a:off x="6435910" y="1"/>
            <a:ext cx="5756090" cy="3960681"/>
          </a:xfrm>
          <a:custGeom>
            <a:avLst/>
            <a:gdLst/>
            <a:ahLst/>
            <a:cxnLst/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</p:spPr>
      </p:pic>
      <p:sp>
        <p:nvSpPr>
          <p:cNvPr id="48" name="Freeform: Shape 52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2AB3C92-243C-9C61-BC3E-1906A8839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432" y="3166632"/>
            <a:ext cx="5334000" cy="304799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alpha val="70000"/>
                  </a:schemeClr>
                </a:solidFill>
              </a:rPr>
              <a:t>Database project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0E24EC70-6107-DE7C-6F2F-DA0E4F84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32" y="1642631"/>
            <a:ext cx="6122402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/>
              <a:t>Programming and Database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EAB3CA9-7DE0-CC1D-B28D-3EEB0426A2FD}"/>
              </a:ext>
            </a:extLst>
          </p:cNvPr>
          <p:cNvSpPr txBox="1">
            <a:spLocks/>
          </p:cNvSpPr>
          <p:nvPr/>
        </p:nvSpPr>
        <p:spPr>
          <a:xfrm>
            <a:off x="8938806" y="5854019"/>
            <a:ext cx="2930977" cy="773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tx2"/>
                </a:solidFill>
              </a:rPr>
              <a:t>Michael Fidanza – VR472909</a:t>
            </a:r>
          </a:p>
          <a:p>
            <a:pPr algn="r"/>
            <a:r>
              <a:rPr lang="en-US" sz="1600" dirty="0">
                <a:solidFill>
                  <a:schemeClr val="tx2"/>
                </a:solidFill>
              </a:rPr>
              <a:t>2021/2022</a:t>
            </a:r>
            <a:endParaRPr lang="it-IT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9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SQL – Check functions definition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632AF-D6D4-4F82-5660-F06E9071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47207"/>
            <a:ext cx="7715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8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SQL – Relevant queries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CE272-34C0-E6E2-77EB-0FDEEDE2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2550"/>
            <a:ext cx="7124700" cy="2076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451544-F894-34D6-B824-73A76492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124450"/>
            <a:ext cx="5419725" cy="1409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F7262B-0791-1FEF-6663-A94286B64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95725"/>
            <a:ext cx="60102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SQL – Relevant queries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6F20F-876D-22FA-DE42-BC2862F6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47900"/>
            <a:ext cx="10058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0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SQL – Relevant queries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AED22-6106-2B5D-EA0D-95486582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4937"/>
            <a:ext cx="108204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9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0DD5AD-7445-C162-7395-EBC7479D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88" y="1763732"/>
            <a:ext cx="4876937" cy="13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Statistics about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activies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organized by groups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7D0A472-EDCA-3058-430A-2174573D675E}"/>
              </a:ext>
            </a:extLst>
          </p:cNvPr>
          <p:cNvSpPr txBox="1">
            <a:spLocks/>
          </p:cNvSpPr>
          <p:nvPr/>
        </p:nvSpPr>
        <p:spPr>
          <a:xfrm>
            <a:off x="390387" y="4068782"/>
            <a:ext cx="4876937" cy="133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Statistics about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boyscouts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subscription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8621BC-03E2-16F3-21EB-2BECA1EE0275}"/>
              </a:ext>
            </a:extLst>
          </p:cNvPr>
          <p:cNvSpPr/>
          <p:nvPr/>
        </p:nvSpPr>
        <p:spPr>
          <a:xfrm>
            <a:off x="7886700" y="2716767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2A96F0-A45D-C1B1-2DC4-991E697C0B53}"/>
              </a:ext>
            </a:extLst>
          </p:cNvPr>
          <p:cNvSpPr/>
          <p:nvPr/>
        </p:nvSpPr>
        <p:spPr>
          <a:xfrm>
            <a:off x="7562850" y="3028264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FFFEC7-2E81-F452-7446-3650E0B714BB}"/>
              </a:ext>
            </a:extLst>
          </p:cNvPr>
          <p:cNvSpPr/>
          <p:nvPr/>
        </p:nvSpPr>
        <p:spPr>
          <a:xfrm>
            <a:off x="8877300" y="2773917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38AA91-0213-295B-D23D-09AD659653CA}"/>
              </a:ext>
            </a:extLst>
          </p:cNvPr>
          <p:cNvSpPr/>
          <p:nvPr/>
        </p:nvSpPr>
        <p:spPr>
          <a:xfrm>
            <a:off x="9299574" y="2773917"/>
            <a:ext cx="708025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9D0BA0-9A30-2B42-EAE1-2FE987950D0C}"/>
              </a:ext>
            </a:extLst>
          </p:cNvPr>
          <p:cNvSpPr/>
          <p:nvPr/>
        </p:nvSpPr>
        <p:spPr>
          <a:xfrm>
            <a:off x="9380536" y="1551235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E3E9F3-7001-88FE-F1BC-345CD58A31EC}"/>
              </a:ext>
            </a:extLst>
          </p:cNvPr>
          <p:cNvSpPr/>
          <p:nvPr/>
        </p:nvSpPr>
        <p:spPr>
          <a:xfrm>
            <a:off x="7562850" y="3976935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B2F980-FCCD-ED28-28AA-C7C0F43EB813}"/>
              </a:ext>
            </a:extLst>
          </p:cNvPr>
          <p:cNvSpPr/>
          <p:nvPr/>
        </p:nvSpPr>
        <p:spPr>
          <a:xfrm>
            <a:off x="7340600" y="4313956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5C325C-C494-BF57-38C3-E72E639D1E05}"/>
              </a:ext>
            </a:extLst>
          </p:cNvPr>
          <p:cNvSpPr/>
          <p:nvPr/>
        </p:nvSpPr>
        <p:spPr>
          <a:xfrm>
            <a:off x="7177086" y="4872978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C3B286-50FE-A4FB-9219-F9D2B4A14E3C}"/>
              </a:ext>
            </a:extLst>
          </p:cNvPr>
          <p:cNvSpPr/>
          <p:nvPr/>
        </p:nvSpPr>
        <p:spPr>
          <a:xfrm>
            <a:off x="7140572" y="5174205"/>
            <a:ext cx="1158878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BBB4E5-CD74-A9AC-35C9-58F20F4CEB97}"/>
              </a:ext>
            </a:extLst>
          </p:cNvPr>
          <p:cNvSpPr/>
          <p:nvPr/>
        </p:nvSpPr>
        <p:spPr>
          <a:xfrm>
            <a:off x="8889997" y="4984489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E4B764-B218-BBA3-68FE-5C9333B366A2}"/>
              </a:ext>
            </a:extLst>
          </p:cNvPr>
          <p:cNvSpPr/>
          <p:nvPr/>
        </p:nvSpPr>
        <p:spPr>
          <a:xfrm>
            <a:off x="9367835" y="4963871"/>
            <a:ext cx="639764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824C78-626F-7E14-7DEA-7ADCC30D37D9}"/>
              </a:ext>
            </a:extLst>
          </p:cNvPr>
          <p:cNvSpPr/>
          <p:nvPr/>
        </p:nvSpPr>
        <p:spPr>
          <a:xfrm>
            <a:off x="9414667" y="3700829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88BA01-691A-DBE7-9F7A-662D77A660AE}"/>
              </a:ext>
            </a:extLst>
          </p:cNvPr>
          <p:cNvSpPr/>
          <p:nvPr/>
        </p:nvSpPr>
        <p:spPr>
          <a:xfrm>
            <a:off x="7785101" y="4721975"/>
            <a:ext cx="850900" cy="2829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D4E9CF-FA59-33C2-FCF1-46CA491D9E33}"/>
              </a:ext>
            </a:extLst>
          </p:cNvPr>
          <p:cNvSpPr/>
          <p:nvPr/>
        </p:nvSpPr>
        <p:spPr>
          <a:xfrm>
            <a:off x="7707314" y="2234781"/>
            <a:ext cx="1169986" cy="2829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837583-41D5-8BFF-21B8-982B86338F5B}"/>
              </a:ext>
            </a:extLst>
          </p:cNvPr>
          <p:cNvSpPr/>
          <p:nvPr/>
        </p:nvSpPr>
        <p:spPr>
          <a:xfrm>
            <a:off x="11365434" y="248298"/>
            <a:ext cx="623888" cy="2829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95502E-05C2-9703-5F16-60DED9EAE98E}"/>
              </a:ext>
            </a:extLst>
          </p:cNvPr>
          <p:cNvSpPr/>
          <p:nvPr/>
        </p:nvSpPr>
        <p:spPr>
          <a:xfrm>
            <a:off x="11401150" y="593581"/>
            <a:ext cx="546100" cy="37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BCC23-B08B-355F-5F7A-568C95789055}"/>
              </a:ext>
            </a:extLst>
          </p:cNvPr>
          <p:cNvSpPr txBox="1"/>
          <p:nvPr/>
        </p:nvSpPr>
        <p:spPr>
          <a:xfrm>
            <a:off x="11350233" y="262617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grafting</a:t>
            </a:r>
            <a:endParaRPr lang="it-IT" sz="1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21C51C-D933-90FC-60CD-C180945CC26F}"/>
              </a:ext>
            </a:extLst>
          </p:cNvPr>
          <p:cNvSpPr txBox="1"/>
          <p:nvPr/>
        </p:nvSpPr>
        <p:spPr>
          <a:xfrm>
            <a:off x="11350233" y="633656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pruning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34" name="Picture 33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34239C4C-7259-962A-FDCC-E3A77EF67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76" y="1414372"/>
            <a:ext cx="5362575" cy="2133600"/>
          </a:xfrm>
          <a:prstGeom prst="rect">
            <a:avLst/>
          </a:prstGeom>
        </p:spPr>
      </p:pic>
      <p:pic>
        <p:nvPicPr>
          <p:cNvPr id="36" name="Picture 35" descr="A picture containing indoor, dark, night sky&#10;&#10;Description automatically generated">
            <a:extLst>
              <a:ext uri="{FF2B5EF4-FFF2-40B4-BE49-F238E27FC236}">
                <a16:creationId xmlns:a16="http://schemas.microsoft.com/office/drawing/2014/main" id="{697B5C15-2009-903A-536F-F0C5E311D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65" y="3717292"/>
            <a:ext cx="5638800" cy="2333625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9D2FCF58-F9F3-544D-843B-33F912DF5328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/>
                </a:solidFill>
              </a:rPr>
              <a:t>Attributes Trees</a:t>
            </a:r>
            <a:endParaRPr lang="it-IT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F5B0C7-891A-7FF4-CF2F-421DFF8C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88" y="1763732"/>
            <a:ext cx="4876937" cy="13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Statistics about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activies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organized by groups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DF000F-72CF-51B1-D329-26CDF0EC72CE}"/>
              </a:ext>
            </a:extLst>
          </p:cNvPr>
          <p:cNvSpPr txBox="1">
            <a:spLocks/>
          </p:cNvSpPr>
          <p:nvPr/>
        </p:nvSpPr>
        <p:spPr>
          <a:xfrm>
            <a:off x="390387" y="4068782"/>
            <a:ext cx="4876937" cy="133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Statistics about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boyscouts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subscription</a:t>
            </a:r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FBAF75-B64A-9489-D223-F4E0E5AD1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1763732"/>
            <a:ext cx="6924675" cy="2305050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9F1A99A5-48F4-1984-1DE6-C0A74B54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3991520"/>
            <a:ext cx="6162675" cy="2305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23EC2B-FE4E-7C1D-8545-3E58B79487B1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5"/>
                </a:solidFill>
              </a:rPr>
              <a:t>Fact </a:t>
            </a:r>
            <a:r>
              <a:rPr lang="en-US" dirty="0">
                <a:solidFill>
                  <a:schemeClr val="accent5"/>
                </a:solidFill>
              </a:rPr>
              <a:t>schema</a:t>
            </a:r>
            <a:endParaRPr lang="it-IT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9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Glossary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9054A-6C2A-BDFC-57B3-0276E7DF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10475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89621-3843-1E2D-D135-68056DE85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33850"/>
            <a:ext cx="8162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1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Glossary</a:t>
            </a: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11E47-EF67-3A74-D2A8-41C2002F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76350"/>
            <a:ext cx="7705725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5FE5E-6EBC-B585-7548-5DB7C46E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84513"/>
            <a:ext cx="85725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9EFD05-58E9-D5EB-4BDE-82A1D8F84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892676"/>
            <a:ext cx="9058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685B-2841-2013-DF4A-6F8495C3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Requirements and assumptions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1D13-39D3-4320-974F-4E2314A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0250"/>
            <a:ext cx="10668000" cy="381808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Boyscout</a:t>
            </a:r>
            <a:r>
              <a:rPr lang="en-US" dirty="0"/>
              <a:t>/Adult birthdate not explicitly required but needed to identify scout category and if it can be an adult (older than 21) </a:t>
            </a:r>
          </a:p>
          <a:p>
            <a:r>
              <a:rPr lang="en-US" dirty="0"/>
              <a:t>Adults have same attributes as </a:t>
            </a:r>
            <a:r>
              <a:rPr lang="en-US" dirty="0" err="1"/>
              <a:t>boyscouts</a:t>
            </a:r>
            <a:r>
              <a:rPr lang="en-US" dirty="0"/>
              <a:t> but we don’t store payment information since they’re part of the organization/scout group (supposition)</a:t>
            </a:r>
          </a:p>
          <a:p>
            <a:r>
              <a:rPr lang="en-US" dirty="0"/>
              <a:t>Activities organized by group and organization have the same attributes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0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1D13-39D3-4320-974F-4E2314A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67244"/>
            <a:ext cx="10668000" cy="5523512"/>
          </a:xfrm>
        </p:spPr>
        <p:txBody>
          <a:bodyPr>
            <a:normAutofit fontScale="92500"/>
          </a:bodyPr>
          <a:lstStyle/>
          <a:p>
            <a:r>
              <a:rPr lang="en-US" dirty="0"/>
              <a:t>We want to store payment information about several years, not just the current year, so we use a dedicated relation (</a:t>
            </a:r>
            <a:r>
              <a:rPr lang="en-US" b="1" i="1" dirty="0"/>
              <a:t>Year</a:t>
            </a:r>
            <a:r>
              <a:rPr lang="en-US" dirty="0"/>
              <a:t>) in relationship </a:t>
            </a:r>
            <a:r>
              <a:rPr lang="en-US" b="1" i="1" dirty="0"/>
              <a:t>N:M</a:t>
            </a:r>
            <a:r>
              <a:rPr lang="en-US" dirty="0"/>
              <a:t> with </a:t>
            </a:r>
            <a:r>
              <a:rPr lang="en-US" dirty="0" err="1"/>
              <a:t>boyscout</a:t>
            </a:r>
            <a:endParaRPr lang="en-US" dirty="0"/>
          </a:p>
          <a:p>
            <a:r>
              <a:rPr lang="en-US" dirty="0"/>
              <a:t>Added attribute </a:t>
            </a:r>
            <a:r>
              <a:rPr lang="en-US" b="1" i="1" dirty="0"/>
              <a:t>description</a:t>
            </a:r>
            <a:r>
              <a:rPr lang="en-US" dirty="0"/>
              <a:t> to zone to have more information</a:t>
            </a:r>
          </a:p>
          <a:p>
            <a:r>
              <a:rPr lang="en-US" dirty="0"/>
              <a:t>Scout groups belonging to an organization and nation is represented through a chain of relationships (no direct relationships)</a:t>
            </a:r>
            <a:endParaRPr lang="en-US" b="1" i="1" dirty="0"/>
          </a:p>
          <a:p>
            <a:r>
              <a:rPr lang="en-US" dirty="0"/>
              <a:t>Added </a:t>
            </a:r>
            <a:r>
              <a:rPr lang="en-US" b="1" i="1" dirty="0"/>
              <a:t>id</a:t>
            </a:r>
            <a:r>
              <a:rPr lang="en-US" dirty="0"/>
              <a:t> to activity relation as primary key to be able to store more than one activity organized by the same group/organization on the same day (not possible using a weak entity)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47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3469D1-F07C-E4B9-80E2-6163350B9A93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/>
                </a:solidFill>
              </a:rPr>
              <a:t>Conceptual schema</a:t>
            </a:r>
            <a:endParaRPr lang="it-IT" dirty="0">
              <a:solidFill>
                <a:schemeClr val="accent5"/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7D1CA3-8C68-CEB2-A8E1-C875B4C1D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81" y="1342721"/>
            <a:ext cx="9088438" cy="4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Logical schema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86FA1E-A054-6871-4702-4935D084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5016137"/>
          </a:xfrm>
        </p:spPr>
        <p:txBody>
          <a:bodyPr>
            <a:normAutofit/>
          </a:bodyPr>
          <a:lstStyle/>
          <a:p>
            <a:r>
              <a:rPr lang="en-US" b="1" i="1" dirty="0"/>
              <a:t>Year </a:t>
            </a:r>
            <a:r>
              <a:rPr lang="en-US" dirty="0"/>
              <a:t>(</a:t>
            </a:r>
            <a:r>
              <a:rPr lang="en-US" u="sng" dirty="0"/>
              <a:t>year</a:t>
            </a:r>
            <a:r>
              <a:rPr lang="en-US" dirty="0"/>
              <a:t>)</a:t>
            </a:r>
          </a:p>
          <a:p>
            <a:r>
              <a:rPr lang="en-US" b="1" i="1" dirty="0" err="1"/>
              <a:t>Boyscout</a:t>
            </a:r>
            <a:r>
              <a:rPr lang="en-US" dirty="0"/>
              <a:t> (</a:t>
            </a:r>
            <a:r>
              <a:rPr lang="en-US" u="sng" dirty="0"/>
              <a:t>id</a:t>
            </a:r>
            <a:r>
              <a:rPr lang="en-US" dirty="0"/>
              <a:t>, name, surname, birthdate, </a:t>
            </a:r>
            <a:r>
              <a:rPr lang="en-US" dirty="0" err="1"/>
              <a:t>emergency_contact</a:t>
            </a:r>
            <a:r>
              <a:rPr lang="en-US" dirty="0"/>
              <a:t>, phone, </a:t>
            </a:r>
            <a:r>
              <a:rPr lang="en-US" dirty="0" err="1">
                <a:highlight>
                  <a:srgbClr val="FF00FF"/>
                </a:highlight>
              </a:rPr>
              <a:t>category_name</a:t>
            </a:r>
            <a:r>
              <a:rPr lang="en-US" dirty="0"/>
              <a:t>, </a:t>
            </a:r>
            <a:r>
              <a:rPr lang="en-US" dirty="0" err="1">
                <a:highlight>
                  <a:srgbClr val="FF00FF"/>
                </a:highlight>
              </a:rPr>
              <a:t>group_name</a:t>
            </a:r>
            <a:r>
              <a:rPr lang="en-US" dirty="0"/>
              <a:t>)</a:t>
            </a:r>
          </a:p>
          <a:p>
            <a:r>
              <a:rPr lang="en-US" b="1" i="1" dirty="0"/>
              <a:t>Adult</a:t>
            </a:r>
            <a:r>
              <a:rPr lang="en-US" dirty="0"/>
              <a:t> (</a:t>
            </a:r>
            <a:r>
              <a:rPr lang="en-US" u="sng" dirty="0"/>
              <a:t>id</a:t>
            </a:r>
            <a:r>
              <a:rPr lang="en-US" dirty="0"/>
              <a:t>, name, surname, birthdate , </a:t>
            </a:r>
            <a:r>
              <a:rPr lang="en-US" dirty="0" err="1"/>
              <a:t>emergency_contact</a:t>
            </a:r>
            <a:r>
              <a:rPr lang="en-US" dirty="0"/>
              <a:t>, phone, </a:t>
            </a:r>
            <a:r>
              <a:rPr lang="en-US" dirty="0" err="1"/>
              <a:t>training_level</a:t>
            </a:r>
            <a:r>
              <a:rPr lang="en-US" dirty="0"/>
              <a:t>, role, </a:t>
            </a:r>
            <a:r>
              <a:rPr lang="en-US" dirty="0" err="1">
                <a:highlight>
                  <a:srgbClr val="FF00FF"/>
                </a:highlight>
              </a:rPr>
              <a:t>head_of_category</a:t>
            </a:r>
            <a:r>
              <a:rPr lang="en-US" dirty="0"/>
              <a:t>, </a:t>
            </a:r>
            <a:r>
              <a:rPr lang="en-US" dirty="0" err="1">
                <a:highlight>
                  <a:srgbClr val="FF00FF"/>
                </a:highlight>
              </a:rPr>
              <a:t>group_name</a:t>
            </a:r>
            <a:r>
              <a:rPr lang="en-US" dirty="0"/>
              <a:t>)</a:t>
            </a:r>
          </a:p>
          <a:p>
            <a:r>
              <a:rPr lang="en-US" b="1" i="1" dirty="0"/>
              <a:t>Category</a:t>
            </a:r>
            <a:r>
              <a:rPr lang="en-US" dirty="0"/>
              <a:t> (</a:t>
            </a:r>
            <a:r>
              <a:rPr lang="en-US" u="sng" dirty="0"/>
              <a:t>name</a:t>
            </a:r>
            <a:r>
              <a:rPr lang="en-US" dirty="0"/>
              <a:t>)</a:t>
            </a:r>
          </a:p>
          <a:p>
            <a:r>
              <a:rPr lang="en-US" b="1" i="1" dirty="0"/>
              <a:t>Group</a:t>
            </a:r>
            <a:r>
              <a:rPr lang="en-US" dirty="0"/>
              <a:t> (</a:t>
            </a:r>
            <a:r>
              <a:rPr lang="en-US" u="sng" dirty="0"/>
              <a:t>name</a:t>
            </a:r>
            <a:r>
              <a:rPr lang="en-US" dirty="0"/>
              <a:t>, phone, address, website, </a:t>
            </a:r>
            <a:r>
              <a:rPr lang="en-US" dirty="0" err="1">
                <a:highlight>
                  <a:srgbClr val="FF00FF"/>
                </a:highlight>
              </a:rPr>
              <a:t>zone_id</a:t>
            </a:r>
            <a:r>
              <a:rPr lang="en-US" dirty="0"/>
              <a:t>)</a:t>
            </a:r>
            <a:endParaRPr lang="it-IT" b="1" i="1" dirty="0"/>
          </a:p>
          <a:p>
            <a:r>
              <a:rPr lang="it-IT" b="1" i="1" dirty="0"/>
              <a:t>Zone</a:t>
            </a:r>
            <a:r>
              <a:rPr lang="it-IT" dirty="0"/>
              <a:t> (</a:t>
            </a:r>
            <a:r>
              <a:rPr lang="it-IT" u="sng" dirty="0"/>
              <a:t>id</a:t>
            </a:r>
            <a:r>
              <a:rPr lang="it-IT" dirty="0"/>
              <a:t>, description, </a:t>
            </a:r>
            <a:r>
              <a:rPr lang="it-IT" dirty="0">
                <a:highlight>
                  <a:srgbClr val="FF00FF"/>
                </a:highlight>
              </a:rPr>
              <a:t>organization_name</a:t>
            </a:r>
            <a:r>
              <a:rPr lang="it-IT" dirty="0"/>
              <a:t>)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68425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86FA1E-A054-6871-4702-4935D084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262"/>
            <a:ext cx="10668000" cy="6255652"/>
          </a:xfrm>
        </p:spPr>
        <p:txBody>
          <a:bodyPr>
            <a:normAutofit/>
          </a:bodyPr>
          <a:lstStyle/>
          <a:p>
            <a:r>
              <a:rPr lang="en-US" b="1" i="1" dirty="0"/>
              <a:t>Organization </a:t>
            </a:r>
            <a:r>
              <a:rPr lang="en-US" dirty="0"/>
              <a:t>(</a:t>
            </a:r>
            <a:r>
              <a:rPr lang="en-US" u="sng" dirty="0"/>
              <a:t>name</a:t>
            </a:r>
            <a:r>
              <a:rPr lang="en-US" dirty="0"/>
              <a:t>, </a:t>
            </a:r>
            <a:r>
              <a:rPr lang="en-US" dirty="0" err="1">
                <a:highlight>
                  <a:srgbClr val="FF00FF"/>
                </a:highlight>
              </a:rPr>
              <a:t>nation_name</a:t>
            </a:r>
            <a:r>
              <a:rPr lang="en-US" dirty="0"/>
              <a:t>)</a:t>
            </a:r>
          </a:p>
          <a:p>
            <a:r>
              <a:rPr lang="en-US" b="1" i="1" dirty="0"/>
              <a:t>Nation</a:t>
            </a:r>
            <a:r>
              <a:rPr lang="en-US" dirty="0"/>
              <a:t> (</a:t>
            </a:r>
            <a:r>
              <a:rPr lang="en-US" u="sng" dirty="0"/>
              <a:t>name</a:t>
            </a:r>
            <a:r>
              <a:rPr lang="en-US" dirty="0"/>
              <a:t>)</a:t>
            </a:r>
            <a:endParaRPr lang="en-US" b="1" i="1" dirty="0"/>
          </a:p>
          <a:p>
            <a:r>
              <a:rPr lang="en-US" b="1" i="1" dirty="0" err="1"/>
              <a:t>Group_activity</a:t>
            </a:r>
            <a:r>
              <a:rPr lang="en-US" dirty="0"/>
              <a:t> 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start_date</a:t>
            </a:r>
            <a:r>
              <a:rPr lang="en-US" dirty="0"/>
              <a:t>, duration, location, phone, price, </a:t>
            </a:r>
            <a:r>
              <a:rPr lang="en-US" dirty="0" err="1">
                <a:highlight>
                  <a:srgbClr val="FF00FF"/>
                </a:highlight>
              </a:rPr>
              <a:t>group_name</a:t>
            </a:r>
            <a:r>
              <a:rPr lang="en-US" dirty="0"/>
              <a:t>)</a:t>
            </a:r>
          </a:p>
          <a:p>
            <a:r>
              <a:rPr lang="en-US" b="1" i="1" dirty="0" err="1"/>
              <a:t>Organization_activity</a:t>
            </a:r>
            <a:r>
              <a:rPr lang="en-US" dirty="0"/>
              <a:t> 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start_date</a:t>
            </a:r>
            <a:r>
              <a:rPr lang="en-US" dirty="0"/>
              <a:t>, duration, location, phone, price, </a:t>
            </a:r>
            <a:r>
              <a:rPr lang="en-US" dirty="0" err="1">
                <a:highlight>
                  <a:srgbClr val="FF00FF"/>
                </a:highlight>
              </a:rPr>
              <a:t>organization_name</a:t>
            </a:r>
            <a:r>
              <a:rPr lang="en-US" dirty="0"/>
              <a:t>)</a:t>
            </a:r>
          </a:p>
          <a:p>
            <a:r>
              <a:rPr lang="en-US" b="1" i="1" dirty="0" err="1"/>
              <a:t>Group_activity_category</a:t>
            </a:r>
            <a:r>
              <a:rPr lang="en-US" dirty="0"/>
              <a:t> (</a:t>
            </a:r>
            <a:r>
              <a:rPr lang="en-US" u="sng" dirty="0" err="1">
                <a:highlight>
                  <a:srgbClr val="FF00FF"/>
                </a:highlight>
              </a:rPr>
              <a:t>group_activity_id</a:t>
            </a:r>
            <a:r>
              <a:rPr lang="en-US" u="sng" dirty="0"/>
              <a:t>, </a:t>
            </a:r>
            <a:r>
              <a:rPr lang="en-US" u="sng" dirty="0" err="1">
                <a:highlight>
                  <a:srgbClr val="FF00FF"/>
                </a:highlight>
              </a:rPr>
              <a:t>category_name</a:t>
            </a:r>
            <a:r>
              <a:rPr lang="en-US" dirty="0"/>
              <a:t>)</a:t>
            </a:r>
          </a:p>
          <a:p>
            <a:r>
              <a:rPr lang="en-US" b="1" i="1" dirty="0" err="1"/>
              <a:t>Organization_activity_category</a:t>
            </a:r>
            <a:r>
              <a:rPr lang="en-US" dirty="0"/>
              <a:t> (</a:t>
            </a:r>
            <a:r>
              <a:rPr lang="en-US" u="sng" dirty="0" err="1">
                <a:highlight>
                  <a:srgbClr val="FF00FF"/>
                </a:highlight>
              </a:rPr>
              <a:t>organization_activity_id</a:t>
            </a:r>
            <a:r>
              <a:rPr lang="en-US" u="sng" dirty="0"/>
              <a:t>, </a:t>
            </a:r>
            <a:r>
              <a:rPr lang="en-US" u="sng" dirty="0" err="1">
                <a:highlight>
                  <a:srgbClr val="FF00FF"/>
                </a:highlight>
              </a:rPr>
              <a:t>category_name</a:t>
            </a:r>
            <a:r>
              <a:rPr lang="en-US" dirty="0"/>
              <a:t>)</a:t>
            </a:r>
          </a:p>
          <a:p>
            <a:r>
              <a:rPr lang="en-US" b="1" i="1" dirty="0" err="1"/>
              <a:t>Boyscout_annual_fee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u="sng" dirty="0">
                <a:highlight>
                  <a:srgbClr val="FF00FF"/>
                </a:highlight>
              </a:rPr>
              <a:t>year</a:t>
            </a:r>
            <a:r>
              <a:rPr lang="en-US" u="sng" dirty="0"/>
              <a:t>, </a:t>
            </a:r>
            <a:r>
              <a:rPr lang="en-US" u="sng" dirty="0" err="1">
                <a:highlight>
                  <a:srgbClr val="FF00FF"/>
                </a:highlight>
              </a:rPr>
              <a:t>boyscout_id</a:t>
            </a:r>
            <a:r>
              <a:rPr lang="en-US" dirty="0"/>
              <a:t>)</a:t>
            </a:r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1938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Constraints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86FA1E-A054-6871-4702-4935D084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50161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Scout category must be one between </a:t>
            </a:r>
          </a:p>
          <a:p>
            <a:pPr lvl="3"/>
            <a:r>
              <a:rPr lang="en-US" dirty="0"/>
              <a:t>L/C</a:t>
            </a:r>
          </a:p>
          <a:p>
            <a:pPr lvl="3"/>
            <a:r>
              <a:rPr lang="en-US" dirty="0"/>
              <a:t>E/G</a:t>
            </a:r>
          </a:p>
          <a:p>
            <a:pPr lvl="3"/>
            <a:r>
              <a:rPr lang="en-US" dirty="0"/>
              <a:t>R/S</a:t>
            </a:r>
          </a:p>
          <a:p>
            <a:r>
              <a:rPr lang="en-US" dirty="0" err="1"/>
              <a:t>Boyscouts</a:t>
            </a:r>
            <a:r>
              <a:rPr lang="en-US" dirty="0"/>
              <a:t> must be between 9 and 21 and must be assigned to a category according to their age</a:t>
            </a:r>
          </a:p>
          <a:p>
            <a:r>
              <a:rPr lang="en-US" dirty="0"/>
              <a:t>Before assigning a </a:t>
            </a:r>
            <a:r>
              <a:rPr lang="en-US" dirty="0" err="1"/>
              <a:t>boyscout</a:t>
            </a:r>
            <a:r>
              <a:rPr lang="en-US" dirty="0"/>
              <a:t> to a category of a certain group, there must be at least an adult assigned as head to that category</a:t>
            </a:r>
          </a:p>
          <a:p>
            <a:r>
              <a:rPr lang="en-US" dirty="0"/>
              <a:t>Adult must be older than 21</a:t>
            </a:r>
          </a:p>
        </p:txBody>
      </p:sp>
    </p:spTree>
    <p:extLst>
      <p:ext uri="{BB962C8B-B14F-4D97-AF65-F5344CB8AC3E}">
        <p14:creationId xmlns:p14="http://schemas.microsoft.com/office/powerpoint/2010/main" val="99316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SQL – Tables definition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5EDC4-780D-9397-0F7E-33CF31A7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524000"/>
            <a:ext cx="117538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7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6C048A-885C-161D-EA58-5CBEFA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SQL – Check functions definition</a:t>
            </a: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84259-F091-5927-49F4-A64E6049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0115"/>
            <a:ext cx="6657975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5C092-5FAC-5388-26D4-68050899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89160"/>
            <a:ext cx="91059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1798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0F3F2"/>
      </a:lt2>
      <a:accent1>
        <a:srgbClr val="E72972"/>
      </a:accent1>
      <a:accent2>
        <a:srgbClr val="D517AF"/>
      </a:accent2>
      <a:accent3>
        <a:srgbClr val="BD29E7"/>
      </a:accent3>
      <a:accent4>
        <a:srgbClr val="6C2DD9"/>
      </a:accent4>
      <a:accent5>
        <a:srgbClr val="2933E7"/>
      </a:accent5>
      <a:accent6>
        <a:srgbClr val="1770D5"/>
      </a:accent6>
      <a:hlink>
        <a:srgbClr val="4E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480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Avenir Next LT Pro Light</vt:lpstr>
      <vt:lpstr>Sitka Subheading</vt:lpstr>
      <vt:lpstr>PebbleVTI</vt:lpstr>
      <vt:lpstr>Programming and Database</vt:lpstr>
      <vt:lpstr>Requirements and assumptions</vt:lpstr>
      <vt:lpstr>PowerPoint Presentation</vt:lpstr>
      <vt:lpstr>PowerPoint Presentation</vt:lpstr>
      <vt:lpstr>Logical schema</vt:lpstr>
      <vt:lpstr>PowerPoint Presentation</vt:lpstr>
      <vt:lpstr>Constraints</vt:lpstr>
      <vt:lpstr>SQL – Tables definition</vt:lpstr>
      <vt:lpstr>SQL – Check functions definition</vt:lpstr>
      <vt:lpstr>SQL – Check functions definition</vt:lpstr>
      <vt:lpstr>SQL – Relevant queries</vt:lpstr>
      <vt:lpstr>SQL – Relevant queries</vt:lpstr>
      <vt:lpstr>SQL – Relevant queries</vt:lpstr>
      <vt:lpstr>PowerPoint Presentation</vt:lpstr>
      <vt:lpstr>PowerPoint Presentation</vt:lpstr>
      <vt:lpstr>Glossary</vt:lpstr>
      <vt:lpstr>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 Database</dc:title>
  <dc:creator>Michael Fidanza</dc:creator>
  <cp:lastModifiedBy>Michael Fidanza</cp:lastModifiedBy>
  <cp:revision>1</cp:revision>
  <cp:lastPrinted>2022-06-13T12:23:18Z</cp:lastPrinted>
  <dcterms:created xsi:type="dcterms:W3CDTF">2022-06-03T07:10:08Z</dcterms:created>
  <dcterms:modified xsi:type="dcterms:W3CDTF">2022-06-16T05:09:42Z</dcterms:modified>
</cp:coreProperties>
</file>