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0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7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9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7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13,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13,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381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E9E2ED-2BB1-46AE-A037-86EC1BF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2E391-EE07-3BD5-C248-B10CBBDA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28550"/>
            <a:ext cx="4350870" cy="2947210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/>
              <a:t>Yeet</a:t>
            </a:r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tx2">
                  <a:lumMod val="50000"/>
                  <a:lumOff val="50000"/>
                  <a:alpha val="52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2000">
                <a:schemeClr val="accent2">
                  <a:alpha val="69000"/>
                </a:schemeClr>
              </a:gs>
              <a:gs pos="99000">
                <a:schemeClr val="accent4">
                  <a:alpha val="7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6853" y="-345671"/>
            <a:ext cx="3429002" cy="4120348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49000">
                <a:schemeClr val="tx2">
                  <a:lumMod val="75000"/>
                  <a:lumOff val="25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ipart, drawing, illustration&#10;&#10;Description automatically generated">
            <a:extLst>
              <a:ext uri="{FF2B5EF4-FFF2-40B4-BE49-F238E27FC236}">
                <a16:creationId xmlns:a16="http://schemas.microsoft.com/office/drawing/2014/main" id="{45B94419-73E1-E850-D7FF-7091BC074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353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GradientRiseVTI</vt:lpstr>
      <vt:lpstr>Yeet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Yeet</dc:title>
  <dc:creator>Michael Fourie</dc:creator>
  <cp:lastModifiedBy>Michael Fourie</cp:lastModifiedBy>
  <cp:revision>1</cp:revision>
  <dcterms:created xsi:type="dcterms:W3CDTF">2023-05-13T17:22:13Z</dcterms:created>
  <dcterms:modified xsi:type="dcterms:W3CDTF">2023-05-13T17:23:22Z</dcterms:modified>
</cp:coreProperties>
</file>