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37" r:id="rId1"/>
  </p:sldMasterIdLst>
  <p:notesMasterIdLst>
    <p:notesMasterId r:id="rId13"/>
  </p:notesMasterIdLst>
  <p:sldIdLst>
    <p:sldId id="256" r:id="rId2"/>
    <p:sldId id="257" r:id="rId3"/>
    <p:sldId id="353" r:id="rId4"/>
    <p:sldId id="434" r:id="rId5"/>
    <p:sldId id="436" r:id="rId6"/>
    <p:sldId id="367" r:id="rId7"/>
    <p:sldId id="435" r:id="rId8"/>
    <p:sldId id="274" r:id="rId9"/>
    <p:sldId id="437" r:id="rId10"/>
    <p:sldId id="265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 MacLean" initials="MM" lastIdx="1" clrIdx="0">
    <p:extLst>
      <p:ext uri="{19B8F6BF-5375-455C-9EA6-DF929625EA0E}">
        <p15:presenceInfo xmlns:p15="http://schemas.microsoft.com/office/powerpoint/2012/main" userId="S::mgmaclean@umass.edu::731c2c61-9fe9-4dae-b875-33b82581650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29" autoAdjust="0"/>
    <p:restoredTop sz="94663"/>
  </p:normalViewPr>
  <p:slideViewPr>
    <p:cSldViewPr snapToGrid="0" snapToObjects="1">
      <p:cViewPr varScale="1">
        <p:scale>
          <a:sx n="105" d="100"/>
          <a:sy n="105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0C58-9B46-2840-AFFA-113F52F444E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CDF99-3C8D-A042-AD8F-9BA469BAB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9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8AA5-8329-4716-86F9-2F018BF83C34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12 – Reporting results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5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E2F3-7378-4F13-9890-BC44074A24FD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12 – Reporting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B21A-7092-4E4C-8718-C5AF42E17B6E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12 – Reporting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3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0675-CF96-48E1-AFC6-ECF26FB87D25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12 – Reporting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9745F-292E-4FFC-A504-8571020E9FEC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12 – Reporting results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F85C-C55E-417E-A8E5-0D1319112F1B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12 – Reporting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7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7BC-85E3-4C58-8EF2-E921470DFC98}" type="datetime1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12 – Reporting results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3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3854-F003-413B-B173-68C4A7779D4D}" type="datetime1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12 – Reporting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486F-57E0-4935-82C2-3874254AC393}" type="datetime1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12 – Reporting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7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9CFA-B2F3-43B6-A297-CDEB2F826B1B}" type="datetime1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NRC 290b week 12 – Reporting results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7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DEB3C-303D-4606-824D-54944625D4A7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NRC 290b week 12 – Reporting results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74B004AE-6167-4C85-AB1B-D1DAFDD170F1}" type="datetime1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NRC 290b week 12 – Reporting results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mgmaclean@umas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ithmrsparker.blogspot.com/2011_11_01_archiv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0FA2-DB46-EA4C-AB37-4D801CEA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394713" cy="6858000"/>
          </a:xfrm>
          <a:solidFill>
            <a:schemeClr val="bg2"/>
          </a:solidFill>
          <a:ln>
            <a:noFill/>
          </a:ln>
        </p:spPr>
        <p:txBody>
          <a:bodyPr lIns="365760" anchor="ctr">
            <a:normAutofit/>
          </a:bodyPr>
          <a:lstStyle/>
          <a:p>
            <a:r>
              <a:rPr lang="en-US" sz="5000" dirty="0"/>
              <a:t>NRC 290b</a:t>
            </a:r>
            <a:br>
              <a:rPr lang="en-US" sz="5000" dirty="0"/>
            </a:br>
            <a:r>
              <a:rPr lang="en-US" sz="5000" dirty="0"/>
              <a:t>Introduction to Quantitative Ecology</a:t>
            </a:r>
            <a:br>
              <a:rPr lang="en-US" sz="5000" dirty="0"/>
            </a:br>
            <a:br>
              <a:rPr lang="en-US" sz="5000" dirty="0"/>
            </a:br>
            <a:br>
              <a:rPr lang="en-US" sz="5000" dirty="0"/>
            </a:br>
            <a:r>
              <a:rPr lang="en-US" sz="4400" dirty="0"/>
              <a:t>Week 12 – Reporting results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7E1FC-E7C9-1449-B32F-4F1A5A8F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39" y="387626"/>
            <a:ext cx="4306957" cy="60827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Meg Graham MacLean, PhD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Department of Environmental Conservation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mgmaclean@umass.edu</a:t>
            </a: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2019 - Fall</a:t>
            </a: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23B493B3-B7A7-45F5-B675-35F2318CE5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0727" y="479969"/>
            <a:ext cx="2907665" cy="21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5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For Monday (12/2):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4792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404040"/>
                </a:solidFill>
              </a:rPr>
              <a:t>We start your group projects!!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404040"/>
                </a:solidFill>
              </a:rPr>
              <a:t>Read the documentation that goes along with your assigned dataset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404040"/>
                </a:solidFill>
              </a:rPr>
              <a:t>BY FRIDAY – please submit your data choices (top three, with a question you could ask)!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12 – Reporting 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10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7CC07F3-7D85-4E1F-B572-6225ACD51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04521" y="3444421"/>
            <a:ext cx="6182957" cy="2766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2EF63-8494-4C90-8971-2AB4700619EB}"/>
              </a:ext>
            </a:extLst>
          </p:cNvPr>
          <p:cNvSpPr txBox="1"/>
          <p:nvPr/>
        </p:nvSpPr>
        <p:spPr>
          <a:xfrm>
            <a:off x="2538804" y="8383203"/>
            <a:ext cx="8251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learningwithmrsparker.blogspot.com/2011_11_01_archiv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1677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47923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12 – Reporting 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11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71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457739"/>
            <a:ext cx="10999305" cy="4678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Monday</a:t>
            </a:r>
          </a:p>
          <a:p>
            <a:r>
              <a:rPr lang="en-US" dirty="0">
                <a:solidFill>
                  <a:schemeClr val="bg1"/>
                </a:solidFill>
              </a:rPr>
              <a:t>Reporting results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Important components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Houle et al. 2015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Let’s pick apart one of my posters!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Pick one of your papers to create a poster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Wednesday</a:t>
            </a:r>
          </a:p>
          <a:p>
            <a:r>
              <a:rPr lang="en-US" dirty="0">
                <a:solidFill>
                  <a:schemeClr val="bg1"/>
                </a:solidFill>
              </a:rPr>
              <a:t>Group 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Finish posters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Present!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12 – Reporting 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2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63851"/>
            <a:ext cx="10999305" cy="447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the importance of knowing your H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It determines which statistical test you should do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It defines your alpha level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It helps you interpret your calculated p-value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It defines your dataset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NRC 290b week 12 – Reporting results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3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5" name="Picture 1" descr="page4image34610704">
            <a:extLst>
              <a:ext uri="{FF2B5EF4-FFF2-40B4-BE49-F238E27FC236}">
                <a16:creationId xmlns:a16="http://schemas.microsoft.com/office/drawing/2014/main" id="{2D89391B-2313-1E48-A5A6-F1F99F6F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08" y="5929311"/>
            <a:ext cx="2813540" cy="70338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473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Reporting your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63851"/>
            <a:ext cx="10999305" cy="4479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is usually NOT in a published article/report?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Acknowledgements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Keywords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References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Plagiarism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12 – Reporting 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5" name="Picture 1" descr="page4image34610704">
            <a:extLst>
              <a:ext uri="{FF2B5EF4-FFF2-40B4-BE49-F238E27FC236}">
                <a16:creationId xmlns:a16="http://schemas.microsoft.com/office/drawing/2014/main" id="{2D89391B-2313-1E48-A5A6-F1F99F6F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08" y="5929311"/>
            <a:ext cx="2813540" cy="70338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6983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Houle et al.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3" y="1363851"/>
            <a:ext cx="10999305" cy="4479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did you like about the reporting?</a:t>
            </a:r>
          </a:p>
          <a:p>
            <a:r>
              <a:rPr lang="en-US" dirty="0">
                <a:solidFill>
                  <a:schemeClr val="bg1"/>
                </a:solidFill>
              </a:rPr>
              <a:t>What could have been improved?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12 – Reporting 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5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9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457739"/>
            <a:ext cx="9369684" cy="4678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Let’s look at one of my posters!</a:t>
            </a:r>
          </a:p>
          <a:p>
            <a:r>
              <a:rPr lang="en-US" dirty="0">
                <a:solidFill>
                  <a:schemeClr val="bg1"/>
                </a:solidFill>
              </a:rPr>
              <a:t>What is one thing I did well?</a:t>
            </a:r>
          </a:p>
          <a:p>
            <a:r>
              <a:rPr lang="en-US" dirty="0">
                <a:solidFill>
                  <a:schemeClr val="bg1"/>
                </a:solidFill>
              </a:rPr>
              <a:t>What is one thing I could have improved?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12 – Reporting 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6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4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457739"/>
            <a:ext cx="10924164" cy="4678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 a group: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Each member: explain the paper you chose, the stats, and why it might make a good poster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Come to a consensus about which you will turn into a poster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Each group member should read the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 poster for Wednesday!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PowerPoint (you can use my poster as a template if you want, but please modify it to make it look nicer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Each group will present their poster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All members of the group should go up to explain the paper and poster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EXCEPT: the person who originally picked the paper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should not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present!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We will as a class on Wednesday discuss the best aspects of each of the posters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12 – Reporting 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7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2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2473A-FA21-9747-A6DB-F6DB43C9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85085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Week 12 – Reporting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ADEBF-604F-2543-BA02-B54EACFD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64810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Part II - Wednesday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12 – Reporting 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8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0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C115-654E-7649-AED2-96FB963B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152939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0C68-95EF-4C48-975C-3FDE27B3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457739"/>
            <a:ext cx="10924164" cy="46789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 a group: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Each member: explain the paper you chose, the stats, and why it might make a good poster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Come to a consensus about which you will turn into a poster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Each group member should read the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a poster for Wednesday!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PowerPoint (you can use my poster as a template if you want, but please modify it to make it look nicer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Each group will present their poster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All members of the group should go up to explain the paper and poster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EXCEPT: the person who originally picked the paper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should not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 present!</a:t>
            </a:r>
          </a:p>
          <a:p>
            <a:pPr lvl="1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We will as a class on Wednesday discuss the best aspects of each of the posters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6C834A-3C14-1442-84A4-3AFADD32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NRC 290b week 12 – Reporting results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A4C1E8-8214-684A-AEEA-63D29A7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bg2"/>
                </a:solidFill>
              </a:rPr>
              <a:t>9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12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C_290b" id="{A16B928A-B17A-1B45-A843-5A9DD756BCE8}" vid="{4694D9CD-E3CE-EC41-ACBB-A76270478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11928</TotalTime>
  <Words>555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Trebuchet MS</vt:lpstr>
      <vt:lpstr>Office Theme</vt:lpstr>
      <vt:lpstr>NRC 290b Introduction to Quantitative Ecology   Week 12 – Reporting results</vt:lpstr>
      <vt:lpstr>This week</vt:lpstr>
      <vt:lpstr>Statistical testing</vt:lpstr>
      <vt:lpstr>Reporting your results</vt:lpstr>
      <vt:lpstr>Houle et al. 2015</vt:lpstr>
      <vt:lpstr>Posters</vt:lpstr>
      <vt:lpstr>Group exercise</vt:lpstr>
      <vt:lpstr>Week 12 – Reporting Results</vt:lpstr>
      <vt:lpstr>Group exercise</vt:lpstr>
      <vt:lpstr>For Monday (12/2):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NRC 290b Introduction to Quantitative Ecology   Week 1 – Introductions</dc:title>
  <dc:creator>MacLean, Meghan Graham</dc:creator>
  <cp:lastModifiedBy>Meghan MacLean</cp:lastModifiedBy>
  <cp:revision>700</cp:revision>
  <cp:lastPrinted>2019-09-16T13:54:57Z</cp:lastPrinted>
  <dcterms:created xsi:type="dcterms:W3CDTF">2019-08-23T23:13:59Z</dcterms:created>
  <dcterms:modified xsi:type="dcterms:W3CDTF">2019-11-17T19:40:44Z</dcterms:modified>
</cp:coreProperties>
</file>