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7" r:id="rId1"/>
  </p:sldMasterIdLst>
  <p:notesMasterIdLst>
    <p:notesMasterId r:id="rId9"/>
  </p:notesMasterIdLst>
  <p:sldIdLst>
    <p:sldId id="256" r:id="rId2"/>
    <p:sldId id="257" r:id="rId3"/>
    <p:sldId id="370" r:id="rId4"/>
    <p:sldId id="265" r:id="rId5"/>
    <p:sldId id="371" r:id="rId6"/>
    <p:sldId id="274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n MacLean" initials="MM" lastIdx="1" clrIdx="0">
    <p:extLst>
      <p:ext uri="{19B8F6BF-5375-455C-9EA6-DF929625EA0E}">
        <p15:presenceInfo xmlns:p15="http://schemas.microsoft.com/office/powerpoint/2012/main" userId="S::mgmaclean@umass.edu::731c2c61-9fe9-4dae-b875-33b8258165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29" autoAdjust="0"/>
    <p:restoredTop sz="94663"/>
  </p:normalViewPr>
  <p:slideViewPr>
    <p:cSldViewPr snapToGrid="0" snapToObjects="1">
      <p:cViewPr varScale="1">
        <p:scale>
          <a:sx n="105" d="100"/>
          <a:sy n="105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0C58-9B46-2840-AFFA-113F52F444E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F99-3C8D-A042-AD8F-9BA469BA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EC80-6DA0-47E1-8E7A-4726F9A03441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13 –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5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E8A-C907-4676-9626-3011FD69902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13 –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457-7A8E-4C15-AFE2-69665430AC7B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13 –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920C-BB5E-4D74-B8E1-AE86BC8DEE77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13 –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AD9C-C600-4751-852C-67695D4DEFE7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13 –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1BE-C996-4EBF-BABB-F83CA70E791D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13 –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7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A024-FD26-4C8C-AC1E-02B440F78F38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13 – Final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3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EA1-BCFE-4DB0-A6AE-59B2BD901FD8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13 – Final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D36F-4E4E-4ECC-A73E-37D93435E6D3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13 – Final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7D5B-D481-4006-AD6B-C9D430862539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13 –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7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9D86-3529-4547-880D-187C026CFBAA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NRC 290b week 13 –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CA44A40E-5B08-412E-AEE1-403F9779BC58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NRC 290b week 13 –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gmaclean@umass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ass.edu/oapa/student-response-instruction-srt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0FA2-DB46-EA4C-AB37-4D801CEA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394713" cy="6858000"/>
          </a:xfrm>
          <a:solidFill>
            <a:schemeClr val="bg2"/>
          </a:solidFill>
          <a:ln>
            <a:noFill/>
          </a:ln>
        </p:spPr>
        <p:txBody>
          <a:bodyPr lIns="365760" anchor="ctr">
            <a:normAutofit/>
          </a:bodyPr>
          <a:lstStyle/>
          <a:p>
            <a:r>
              <a:rPr lang="en-US" sz="5000" dirty="0"/>
              <a:t>NRC 290b</a:t>
            </a:r>
            <a:br>
              <a:rPr lang="en-US" sz="5000" dirty="0"/>
            </a:br>
            <a:r>
              <a:rPr lang="en-US" sz="5000" dirty="0"/>
              <a:t>Introduction to Quantitative Ecology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r>
              <a:rPr lang="en-US" sz="4400" dirty="0"/>
              <a:t>Week 13 &amp; 14 – Final Project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7E1FC-E7C9-1449-B32F-4F1A5A8F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39" y="387626"/>
            <a:ext cx="4306957" cy="60827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Meg Graham MacLean, PhD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Department of Environmental Conservation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mgmaclean@umass.edu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2019 - Fall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23B493B3-B7A7-45F5-B675-35F2318CE5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0727" y="479969"/>
            <a:ext cx="2907665" cy="21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Final 2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6789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This week: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Monday</a:t>
            </a:r>
          </a:p>
          <a:p>
            <a:r>
              <a:rPr lang="en-US" dirty="0">
                <a:solidFill>
                  <a:schemeClr val="bg1"/>
                </a:solidFill>
              </a:rPr>
              <a:t>Making a plan for your project – SNOW DAY!!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Wednesday</a:t>
            </a:r>
          </a:p>
          <a:p>
            <a:r>
              <a:rPr lang="en-US" dirty="0">
                <a:solidFill>
                  <a:schemeClr val="bg1"/>
                </a:solidFill>
              </a:rPr>
              <a:t>Making a plan</a:t>
            </a:r>
          </a:p>
          <a:p>
            <a:r>
              <a:rPr lang="en-US" dirty="0">
                <a:solidFill>
                  <a:schemeClr val="bg1"/>
                </a:solidFill>
              </a:rPr>
              <a:t>SRTIs</a:t>
            </a:r>
          </a:p>
          <a:p>
            <a:r>
              <a:rPr lang="en-US" dirty="0">
                <a:solidFill>
                  <a:schemeClr val="bg1"/>
                </a:solidFill>
              </a:rPr>
              <a:t>Group time to work on project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Next week: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Monday</a:t>
            </a:r>
          </a:p>
          <a:p>
            <a:r>
              <a:rPr lang="en-US" dirty="0">
                <a:solidFill>
                  <a:schemeClr val="bg1"/>
                </a:solidFill>
              </a:rPr>
              <a:t>More group time and prep for group presentations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Wednesday</a:t>
            </a:r>
          </a:p>
          <a:p>
            <a:r>
              <a:rPr lang="en-US" dirty="0">
                <a:solidFill>
                  <a:schemeClr val="bg1"/>
                </a:solidFill>
              </a:rPr>
              <a:t>Group presentations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13 – Final Project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63851"/>
            <a:ext cx="10999305" cy="4690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Let’s practice with some real data!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Two parts to the final project:</a:t>
            </a:r>
          </a:p>
          <a:p>
            <a:r>
              <a:rPr lang="en-US" b="1" dirty="0">
                <a:solidFill>
                  <a:schemeClr val="bg1"/>
                </a:solidFill>
              </a:rPr>
              <a:t>Presentations (30% of grade)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7 minutes to present preliminary data/results, 3 for questions/suggestions for improvement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Wednesday, December 11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, in class, </a:t>
            </a:r>
            <a:r>
              <a:rPr lang="en-US" b="1" dirty="0">
                <a:solidFill>
                  <a:schemeClr val="bg1"/>
                </a:solidFill>
              </a:rPr>
              <a:t>slides due the night before!</a:t>
            </a:r>
          </a:p>
          <a:p>
            <a:r>
              <a:rPr lang="en-US" b="1" dirty="0">
                <a:solidFill>
                  <a:schemeClr val="bg1"/>
                </a:solidFill>
              </a:rPr>
              <a:t>Report (70% of grade)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Structured after a peer-reviewed scientific journal article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Must have 2+ primary literature sources (</a:t>
            </a:r>
            <a:r>
              <a:rPr lang="en-US" i="1" dirty="0">
                <a:solidFill>
                  <a:schemeClr val="bg1"/>
                </a:solidFill>
              </a:rPr>
              <a:t>beyond the one I gave you!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Plus .R script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Due by 11:55pm on Wednesday, December 18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13 – Final Project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9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By midnight tonight (worth 5pts):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4792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404040"/>
                </a:solidFill>
              </a:rPr>
              <a:t>Send me your itemized and dated (rough) plan for completing your project with the task lead for each task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>
                <a:solidFill>
                  <a:srgbClr val="404040"/>
                </a:solidFill>
              </a:rPr>
              <a:t>Please evenly distribute leadership!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Example: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13 – Final Project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4</a:t>
            </a:fld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E5617EA-C0F5-4731-B5ED-18577E446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40289"/>
              </p:ext>
            </p:extLst>
          </p:nvPr>
        </p:nvGraphicFramePr>
        <p:xfrm>
          <a:off x="2032000" y="2937510"/>
          <a:ext cx="8128000" cy="34188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00949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9554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483282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285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Task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Task 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4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Design and write out ecological question, H</a:t>
                      </a:r>
                      <a:r>
                        <a:rPr lang="en-US" sz="1600" baseline="-25000" dirty="0"/>
                        <a:t>0</a:t>
                      </a:r>
                      <a:r>
                        <a:rPr lang="en-US" sz="1600" baseline="0" dirty="0"/>
                        <a:t>, and H</a:t>
                      </a:r>
                      <a:r>
                        <a:rPr lang="en-US" sz="1600" baseline="-250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Friday (12/6)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Tucker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4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Start .R script with clear comments and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Wednesday (12/4)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Prof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4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Write code to complete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Friday (12/6)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Prof M, Loki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3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2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7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SRTIs – 15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67890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https://www.umass.edu/oapa/student-response-instruction-srti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13 – Final Project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5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2473A-FA21-9747-A6DB-F6DB43C9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85085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Week 13 – Reporting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ADEBF-604F-2543-BA02-B54EACFD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64810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Part II - Wednesday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13 – Final Project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6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0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47923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13 – Final Project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7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1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C_290b" id="{A16B928A-B17A-1B45-A843-5A9DD756BCE8}" vid="{4694D9CD-E3CE-EC41-ACBB-A76270478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11959</TotalTime>
  <Words>333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Office Theme</vt:lpstr>
      <vt:lpstr>NRC 290b Introduction to Quantitative Ecology   Week 13 &amp; 14 – Final Project</vt:lpstr>
      <vt:lpstr>Final 2 weeks</vt:lpstr>
      <vt:lpstr>Final Project</vt:lpstr>
      <vt:lpstr>By midnight tonight (worth 5pts):</vt:lpstr>
      <vt:lpstr>SRTIs – 15 mins</vt:lpstr>
      <vt:lpstr>Week 13 – Reporting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 290b Introduction to Quantitative Ecology   Week 1 – Introductions</dc:title>
  <dc:creator>MacLean, Meghan Graham</dc:creator>
  <cp:lastModifiedBy>Meghan MacLean</cp:lastModifiedBy>
  <cp:revision>710</cp:revision>
  <cp:lastPrinted>2019-09-16T13:54:57Z</cp:lastPrinted>
  <dcterms:created xsi:type="dcterms:W3CDTF">2019-08-23T23:13:59Z</dcterms:created>
  <dcterms:modified xsi:type="dcterms:W3CDTF">2019-12-04T15:30:17Z</dcterms:modified>
</cp:coreProperties>
</file>