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F33D-2A15-4D78-81D3-9CBBAC25C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F337D-0310-4AA7-9623-5C74B5F2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4FC8-DB23-40E1-A350-576A30DB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575D-16ED-42A7-8F70-CE298607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E4601-A506-42FE-A58B-53804D6B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E5A3-08C5-4648-AB44-3B14596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22AB4-877D-4C2F-97AE-9BBBC480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880B-379F-4C77-BB6F-A7B74F3E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C5E0-5D44-47EB-8D35-43FC2BCA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DAD6-5F03-4760-B114-639301B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85ED2-24D0-4C00-890C-73F66697F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A805-15C0-4D20-8ABF-48D325651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978B-7A53-4E32-ABF6-1728280D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BFC43-98C8-4E6E-AEDF-982DB2ED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E658-EC28-4954-959E-79A1EFA6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3674-3E97-45E1-A9A3-3C07B7D5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3600-9C77-4B1E-B39F-5F5FB595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3442-B632-4657-9E0F-896D1BE3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E5FD-2EBC-4A0B-890C-CE85A3D4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F66A-0260-4CEE-A6A3-A27B2DDD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EE0-4D89-4B1F-826E-1FE15BA0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A950-97A1-41F8-A557-FC01397D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EEEF-09EA-4FE1-9E39-F45A1B8C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DD1F-840F-413D-A25F-F080CF3C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46CD-D1B6-4D45-AE0F-6D3A9805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F0A2-9E38-43EB-B7E9-EE90D637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5C2D-06B4-4105-B038-9C32C50B0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7C774-6F0B-4295-9E46-E6C919D9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7AF3-DAFE-4C5C-960A-6888C13E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AC81-7F8D-48B6-BF5C-C0010FA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A368-87A3-43F0-BB42-F6AD7F72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B7A2-D4F6-4C46-8D1B-B9119011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AF81-A802-464E-A18C-02DD160A5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F8381-E3AE-449E-B233-371D2D74E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9078F-11A5-4DDA-B67A-B63C87B95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D0D04-485E-4013-9D9B-D927965DE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3BC5D-1D80-4511-BCE1-F93874A6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C6596-416C-4375-86BB-36CF86BE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1C4CB-7BD9-45A2-B93B-136EB70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CD11-6D2E-4DEB-907F-31B67885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1E5A9-6B77-4800-B1B6-A308C0F8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479E3-E0D2-41BF-BCF5-6E5D486F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20325-EC5D-4455-B972-D5F69BE9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89CEB-D815-4209-BC6A-E32F428C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9ED58-ECEF-42C6-ABF0-87C303A4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98A70-8475-4C1F-AF7C-CBF4A5F6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42F8-AD08-4C36-BD14-ACADAF97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9973-7C5B-4F16-BE5D-56D52D21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27894-9209-4F99-B778-7B6E5FF1B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8A8FF-306B-459A-9ADF-40FA5BC9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C0996-C341-4A22-AD50-C04D34C7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08EC4-C513-4BA9-AC3A-58CC578E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600E-515B-47F1-88CB-761FBDFF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868B5-EAEB-4DF3-9C59-335389E5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0C7B9-D646-498B-8245-D84724E9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A465-A064-440F-A647-E695F03D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BE8A-C93B-4AA7-8979-03723393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96B50-3EC7-41AA-9731-4158F4B7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F468-8DAC-431C-A0F7-B7BE9C80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D59-0C38-49DF-BD3A-2A7EBB5E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CE87-1244-4722-AF02-5BE10B0EC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1FD7-DFB7-4483-942B-9EEB13DA1FD8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156-9ECD-4C49-883D-AB50AE9BC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3948-162B-4506-AA7C-1426804C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C03B0-C509-435F-B534-8FAA20C3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35D6-10F9-4AB2-B66D-5FECE9BC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 before (top) and after (bottom) noise removal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D1058-5033-4EF2-8D6E-E0B184CC998F}"/>
              </a:ext>
            </a:extLst>
          </p:cNvPr>
          <p:cNvGrpSpPr/>
          <p:nvPr/>
        </p:nvGrpSpPr>
        <p:grpSpPr>
          <a:xfrm>
            <a:off x="227849" y="1690688"/>
            <a:ext cx="11736301" cy="4000500"/>
            <a:chOff x="0" y="2754313"/>
            <a:chExt cx="11736301" cy="4000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B01306-2212-45BC-9BED-7AFBC035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54313"/>
              <a:ext cx="11668125" cy="4000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90E49D-4A27-4949-9A88-D52B3E5C8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1" b="71215"/>
            <a:stretch/>
          </p:blipFill>
          <p:spPr>
            <a:xfrm>
              <a:off x="0" y="4897821"/>
              <a:ext cx="11736301" cy="1595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3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9BF6-5F27-4D80-86EF-4C1E0479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977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Tanh before (top) and after (bottom) noise removal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92976-8A78-4EDA-AD07-BDE5E59AD70B}"/>
              </a:ext>
            </a:extLst>
          </p:cNvPr>
          <p:cNvGrpSpPr/>
          <p:nvPr/>
        </p:nvGrpSpPr>
        <p:grpSpPr>
          <a:xfrm>
            <a:off x="259249" y="1690688"/>
            <a:ext cx="11673501" cy="4000500"/>
            <a:chOff x="256561" y="1428750"/>
            <a:chExt cx="11673501" cy="4000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5C5CE4-EDFD-47D4-8DD6-61AE2B0F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37" y="1428750"/>
              <a:ext cx="11668125" cy="40005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04985-0A93-4358-B557-8B7A0458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5" b="71776"/>
            <a:stretch/>
          </p:blipFill>
          <p:spPr>
            <a:xfrm>
              <a:off x="256561" y="3748089"/>
              <a:ext cx="11673501" cy="1561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3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 before (top) and after (bottom) noise removal</vt:lpstr>
      <vt:lpstr>Tanh before (top) and after (bottom) noise removal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before (top) and after (bottom) noise removal</dc:title>
  <dc:creator>Michael Fuhrman</dc:creator>
  <cp:lastModifiedBy>Michael Fuhrman</cp:lastModifiedBy>
  <cp:revision>1</cp:revision>
  <dcterms:created xsi:type="dcterms:W3CDTF">2020-08-27T11:53:58Z</dcterms:created>
  <dcterms:modified xsi:type="dcterms:W3CDTF">2020-08-27T11:55:40Z</dcterms:modified>
</cp:coreProperties>
</file>