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7"/>
  </p:notesMasterIdLst>
  <p:sldIdLst>
    <p:sldId id="259" r:id="rId2"/>
    <p:sldId id="262" r:id="rId3"/>
    <p:sldId id="261" r:id="rId4"/>
    <p:sldId id="260" r:id="rId5"/>
    <p:sldId id="264" r:id="rId6"/>
  </p:sldIdLst>
  <p:sldSz cx="13411200" cy="1005840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9" autoAdjust="0"/>
  </p:normalViewPr>
  <p:slideViewPr>
    <p:cSldViewPr>
      <p:cViewPr>
        <p:scale>
          <a:sx n="75" d="100"/>
          <a:sy n="75" d="100"/>
        </p:scale>
        <p:origin x="658" y="-384"/>
      </p:cViewPr>
      <p:guideLst>
        <p:guide orient="horz" pos="2160"/>
        <p:guide pos="496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5692216D-5F60-41E7-BEB4-AE1D60104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633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D0FA-BD75-4C27-BFAD-7DB899AB29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F239-588E-4E1A-B203-D690C4F4FB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2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7044-892F-4679-AC3A-59FFC693CE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722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10" y="400050"/>
            <a:ext cx="12066244" cy="16779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71109" y="9163050"/>
            <a:ext cx="3119966" cy="6921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585448" y="9163050"/>
            <a:ext cx="4248524" cy="6921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9614648" y="9163050"/>
            <a:ext cx="3119968" cy="692150"/>
          </a:xfrm>
        </p:spPr>
        <p:txBody>
          <a:bodyPr/>
          <a:lstStyle>
            <a:lvl1pPr>
              <a:defRPr/>
            </a:lvl1pPr>
          </a:lstStyle>
          <a:p>
            <a:fld id="{39257C2A-FD3D-4693-9BEA-D3CAF1D9B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6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D9B4-D37C-4E68-9E19-455A70AEAC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7839-BA7E-4FA7-A586-F7992B6DB9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84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7B7-8DDF-48BF-B868-4BE682EF7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5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FC75-CDBF-4C15-90B2-2155CEC9F8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6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9534-2C7B-4B02-81AB-9DB7FF0530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1E-423D-4D59-A108-661F28733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982F-6EEA-4A20-9D55-BF16020CDF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7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98A-E55C-4D0F-ABFC-84A01BC3B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4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A820-6377-4FED-AD85-A634E5568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76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76800" y="5715000"/>
            <a:ext cx="533400" cy="457200"/>
            <a:chOff x="4648200" y="5715000"/>
            <a:chExt cx="533400" cy="4572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876800" y="5715000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53000" y="5715000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53000" y="59436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648200" y="59436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8200" y="6324600"/>
            <a:ext cx="457200" cy="533400"/>
            <a:chOff x="4648200" y="5715000"/>
            <a:chExt cx="457200" cy="5334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876800" y="57150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76800" y="6019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648200" y="5943600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648200" y="6019800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6477000" y="6477000"/>
            <a:ext cx="457200" cy="381000"/>
            <a:chOff x="5562600" y="3733800"/>
            <a:chExt cx="457200" cy="381000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5791200" y="38100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562600" y="3733800"/>
              <a:ext cx="4572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7543800" y="4953000"/>
            <a:ext cx="152400" cy="152400"/>
            <a:chOff x="8458200" y="5867400"/>
            <a:chExt cx="152400" cy="1524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8458200" y="59436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534400" y="58674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8496300" y="5905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382000" y="5791200"/>
            <a:ext cx="304800" cy="304800"/>
            <a:chOff x="8382000" y="5791200"/>
            <a:chExt cx="304800" cy="30480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8382000" y="5943600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8534400" y="57912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Arc 157"/>
            <p:cNvSpPr/>
            <p:nvPr/>
          </p:nvSpPr>
          <p:spPr>
            <a:xfrm>
              <a:off x="8458200" y="5867400"/>
              <a:ext cx="152400" cy="152400"/>
            </a:xfrm>
            <a:prstGeom prst="arc">
              <a:avLst>
                <a:gd name="adj1" fmla="val 10656843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8610600" y="5943600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3962400" y="3657600"/>
            <a:ext cx="533400" cy="914400"/>
            <a:chOff x="3962400" y="3657600"/>
            <a:chExt cx="533400" cy="914400"/>
          </a:xfrm>
        </p:grpSpPr>
        <p:cxnSp>
          <p:nvCxnSpPr>
            <p:cNvPr id="191" name="Straight Connector 190"/>
            <p:cNvCxnSpPr/>
            <p:nvPr/>
          </p:nvCxnSpPr>
          <p:spPr>
            <a:xfrm flipH="1">
              <a:off x="4419600" y="4114800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4267200" y="4038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4267200" y="3886200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191000" y="3810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Freeform 210"/>
            <p:cNvSpPr/>
            <p:nvPr/>
          </p:nvSpPr>
          <p:spPr>
            <a:xfrm>
              <a:off x="3962400" y="3657600"/>
              <a:ext cx="230981" cy="228600"/>
            </a:xfrm>
            <a:custGeom>
              <a:avLst/>
              <a:gdLst>
                <a:gd name="connsiteX0" fmla="*/ 0 w 230981"/>
                <a:gd name="connsiteY0" fmla="*/ 0 h 223838"/>
                <a:gd name="connsiteX1" fmla="*/ 0 w 230981"/>
                <a:gd name="connsiteY1" fmla="*/ 223838 h 223838"/>
                <a:gd name="connsiteX2" fmla="*/ 230981 w 230981"/>
                <a:gd name="connsiteY2" fmla="*/ 223838 h 22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223838">
                  <a:moveTo>
                    <a:pt x="0" y="0"/>
                  </a:moveTo>
                  <a:lnTo>
                    <a:pt x="0" y="223838"/>
                  </a:lnTo>
                  <a:lnTo>
                    <a:pt x="230981" y="2238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962401" y="4343400"/>
              <a:ext cx="228600" cy="228600"/>
            </a:xfrm>
            <a:custGeom>
              <a:avLst/>
              <a:gdLst>
                <a:gd name="connsiteX0" fmla="*/ 233363 w 233363"/>
                <a:gd name="connsiteY0" fmla="*/ 0 h 230981"/>
                <a:gd name="connsiteX1" fmla="*/ 0 w 233363"/>
                <a:gd name="connsiteY1" fmla="*/ 0 h 230981"/>
                <a:gd name="connsiteX2" fmla="*/ 0 w 233363"/>
                <a:gd name="connsiteY2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63" h="230981">
                  <a:moveTo>
                    <a:pt x="233363" y="0"/>
                  </a:moveTo>
                  <a:lnTo>
                    <a:pt x="0" y="0"/>
                  </a:lnTo>
                  <a:lnTo>
                    <a:pt x="0" y="2309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 rot="10800000">
            <a:off x="4343400" y="2743200"/>
            <a:ext cx="533399" cy="914400"/>
            <a:chOff x="3962401" y="3657600"/>
            <a:chExt cx="533399" cy="914400"/>
          </a:xfrm>
        </p:grpSpPr>
        <p:cxnSp>
          <p:nvCxnSpPr>
            <p:cNvPr id="218" name="Straight Connector 217"/>
            <p:cNvCxnSpPr/>
            <p:nvPr/>
          </p:nvCxnSpPr>
          <p:spPr>
            <a:xfrm rot="10800000">
              <a:off x="4419600" y="4114800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4267200" y="4038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 rot="10800000" flipV="1">
              <a:off x="4267200" y="3886200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0800000" flipV="1">
              <a:off x="4191000" y="3810000"/>
              <a:ext cx="0" cy="609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Freeform 221"/>
            <p:cNvSpPr/>
            <p:nvPr/>
          </p:nvSpPr>
          <p:spPr>
            <a:xfrm>
              <a:off x="3962402" y="3657600"/>
              <a:ext cx="230981" cy="228600"/>
            </a:xfrm>
            <a:custGeom>
              <a:avLst/>
              <a:gdLst>
                <a:gd name="connsiteX0" fmla="*/ 0 w 230981"/>
                <a:gd name="connsiteY0" fmla="*/ 0 h 223838"/>
                <a:gd name="connsiteX1" fmla="*/ 0 w 230981"/>
                <a:gd name="connsiteY1" fmla="*/ 223838 h 223838"/>
                <a:gd name="connsiteX2" fmla="*/ 230981 w 230981"/>
                <a:gd name="connsiteY2" fmla="*/ 223838 h 22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223838">
                  <a:moveTo>
                    <a:pt x="0" y="0"/>
                  </a:moveTo>
                  <a:lnTo>
                    <a:pt x="0" y="223838"/>
                  </a:lnTo>
                  <a:lnTo>
                    <a:pt x="230981" y="2238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3962401" y="4343400"/>
              <a:ext cx="228600" cy="228600"/>
            </a:xfrm>
            <a:custGeom>
              <a:avLst/>
              <a:gdLst>
                <a:gd name="connsiteX0" fmla="*/ 233363 w 233363"/>
                <a:gd name="connsiteY0" fmla="*/ 0 h 230981"/>
                <a:gd name="connsiteX1" fmla="*/ 0 w 233363"/>
                <a:gd name="connsiteY1" fmla="*/ 0 h 230981"/>
                <a:gd name="connsiteX2" fmla="*/ 0 w 233363"/>
                <a:gd name="connsiteY2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63" h="230981">
                  <a:moveTo>
                    <a:pt x="233363" y="0"/>
                  </a:moveTo>
                  <a:lnTo>
                    <a:pt x="0" y="0"/>
                  </a:lnTo>
                  <a:lnTo>
                    <a:pt x="0" y="2309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343400" y="4571997"/>
            <a:ext cx="533398" cy="914403"/>
            <a:chOff x="4343400" y="4571997"/>
            <a:chExt cx="533398" cy="914403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4343400" y="50292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0800000">
              <a:off x="4572000" y="4800600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4648200" y="4724400"/>
              <a:ext cx="0" cy="609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Freeform 228"/>
            <p:cNvSpPr/>
            <p:nvPr/>
          </p:nvSpPr>
          <p:spPr>
            <a:xfrm rot="10800000">
              <a:off x="4645817" y="5257800"/>
              <a:ext cx="230981" cy="228600"/>
            </a:xfrm>
            <a:custGeom>
              <a:avLst/>
              <a:gdLst>
                <a:gd name="connsiteX0" fmla="*/ 0 w 230981"/>
                <a:gd name="connsiteY0" fmla="*/ 0 h 223838"/>
                <a:gd name="connsiteX1" fmla="*/ 0 w 230981"/>
                <a:gd name="connsiteY1" fmla="*/ 223838 h 223838"/>
                <a:gd name="connsiteX2" fmla="*/ 230981 w 230981"/>
                <a:gd name="connsiteY2" fmla="*/ 223838 h 22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223838">
                  <a:moveTo>
                    <a:pt x="0" y="0"/>
                  </a:moveTo>
                  <a:lnTo>
                    <a:pt x="0" y="223838"/>
                  </a:lnTo>
                  <a:lnTo>
                    <a:pt x="230981" y="2238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 rot="10800000">
              <a:off x="4648199" y="4571997"/>
              <a:ext cx="228599" cy="228601"/>
            </a:xfrm>
            <a:custGeom>
              <a:avLst/>
              <a:gdLst>
                <a:gd name="connsiteX0" fmla="*/ 233363 w 233363"/>
                <a:gd name="connsiteY0" fmla="*/ 0 h 230981"/>
                <a:gd name="connsiteX1" fmla="*/ 0 w 233363"/>
                <a:gd name="connsiteY1" fmla="*/ 0 h 230981"/>
                <a:gd name="connsiteX2" fmla="*/ 0 w 233363"/>
                <a:gd name="connsiteY2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63" h="230981">
                  <a:moveTo>
                    <a:pt x="233363" y="0"/>
                  </a:moveTo>
                  <a:lnTo>
                    <a:pt x="0" y="0"/>
                  </a:lnTo>
                  <a:lnTo>
                    <a:pt x="0" y="2309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 rot="10800000">
            <a:off x="3962400" y="5486400"/>
            <a:ext cx="533400" cy="914400"/>
            <a:chOff x="4343400" y="4572000"/>
            <a:chExt cx="533400" cy="914400"/>
          </a:xfrm>
        </p:grpSpPr>
        <p:cxnSp>
          <p:nvCxnSpPr>
            <p:cNvPr id="242" name="Straight Connector 241"/>
            <p:cNvCxnSpPr/>
            <p:nvPr/>
          </p:nvCxnSpPr>
          <p:spPr>
            <a:xfrm rot="10800000" flipH="1">
              <a:off x="4343400" y="50292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10800000">
              <a:off x="4572000" y="4800600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0800000">
              <a:off x="4648200" y="47244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Freeform 244"/>
            <p:cNvSpPr/>
            <p:nvPr/>
          </p:nvSpPr>
          <p:spPr>
            <a:xfrm rot="10800000">
              <a:off x="4645819" y="5257800"/>
              <a:ext cx="230981" cy="228600"/>
            </a:xfrm>
            <a:custGeom>
              <a:avLst/>
              <a:gdLst>
                <a:gd name="connsiteX0" fmla="*/ 0 w 230981"/>
                <a:gd name="connsiteY0" fmla="*/ 0 h 223838"/>
                <a:gd name="connsiteX1" fmla="*/ 0 w 230981"/>
                <a:gd name="connsiteY1" fmla="*/ 223838 h 223838"/>
                <a:gd name="connsiteX2" fmla="*/ 230981 w 230981"/>
                <a:gd name="connsiteY2" fmla="*/ 223838 h 22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223838">
                  <a:moveTo>
                    <a:pt x="0" y="0"/>
                  </a:moveTo>
                  <a:lnTo>
                    <a:pt x="0" y="223838"/>
                  </a:lnTo>
                  <a:lnTo>
                    <a:pt x="230981" y="2238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 245"/>
            <p:cNvSpPr/>
            <p:nvPr/>
          </p:nvSpPr>
          <p:spPr>
            <a:xfrm rot="10800000">
              <a:off x="4648199" y="4572000"/>
              <a:ext cx="228600" cy="228600"/>
            </a:xfrm>
            <a:custGeom>
              <a:avLst/>
              <a:gdLst>
                <a:gd name="connsiteX0" fmla="*/ 233363 w 233363"/>
                <a:gd name="connsiteY0" fmla="*/ 0 h 230981"/>
                <a:gd name="connsiteX1" fmla="*/ 0 w 233363"/>
                <a:gd name="connsiteY1" fmla="*/ 0 h 230981"/>
                <a:gd name="connsiteX2" fmla="*/ 0 w 233363"/>
                <a:gd name="connsiteY2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63" h="230981">
                  <a:moveTo>
                    <a:pt x="233363" y="0"/>
                  </a:moveTo>
                  <a:lnTo>
                    <a:pt x="0" y="0"/>
                  </a:lnTo>
                  <a:lnTo>
                    <a:pt x="0" y="2309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110"/>
          <p:cNvGrpSpPr>
            <a:grpSpLocks/>
          </p:cNvGrpSpPr>
          <p:nvPr/>
        </p:nvGrpSpPr>
        <p:grpSpPr bwMode="auto">
          <a:xfrm>
            <a:off x="361950" y="3143250"/>
            <a:ext cx="569757" cy="857375"/>
            <a:chOff x="79" y="52"/>
            <a:chExt cx="208" cy="313"/>
          </a:xfrm>
        </p:grpSpPr>
        <p:sp>
          <p:nvSpPr>
            <p:cNvPr id="248" name="Line 111"/>
            <p:cNvSpPr>
              <a:spLocks noChangeShapeType="1"/>
            </p:cNvSpPr>
            <p:nvPr/>
          </p:nvSpPr>
          <p:spPr bwMode="auto">
            <a:xfrm flipV="1">
              <a:off x="183" y="52"/>
              <a:ext cx="0" cy="79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112"/>
            <p:cNvSpPr>
              <a:spLocks noChangeShapeType="1"/>
            </p:cNvSpPr>
            <p:nvPr/>
          </p:nvSpPr>
          <p:spPr bwMode="auto">
            <a:xfrm flipV="1">
              <a:off x="183" y="287"/>
              <a:ext cx="0" cy="79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113"/>
            <p:cNvSpPr>
              <a:spLocks noChangeShapeType="1"/>
            </p:cNvSpPr>
            <p:nvPr/>
          </p:nvSpPr>
          <p:spPr bwMode="auto">
            <a:xfrm>
              <a:off x="157" y="241"/>
              <a:ext cx="5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114"/>
            <p:cNvSpPr>
              <a:spLocks noChangeShapeType="1"/>
            </p:cNvSpPr>
            <p:nvPr/>
          </p:nvSpPr>
          <p:spPr bwMode="auto">
            <a:xfrm>
              <a:off x="157" y="185"/>
              <a:ext cx="5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115"/>
            <p:cNvSpPr>
              <a:spLocks noChangeShapeType="1"/>
            </p:cNvSpPr>
            <p:nvPr/>
          </p:nvSpPr>
          <p:spPr bwMode="auto">
            <a:xfrm flipV="1">
              <a:off x="183" y="156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Oval 116"/>
            <p:cNvSpPr>
              <a:spLocks noChangeArrowheads="1"/>
            </p:cNvSpPr>
            <p:nvPr/>
          </p:nvSpPr>
          <p:spPr bwMode="auto">
            <a:xfrm>
              <a:off x="105" y="131"/>
              <a:ext cx="156" cy="15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117"/>
            <p:cNvSpPr>
              <a:spLocks noChangeShapeType="1"/>
            </p:cNvSpPr>
            <p:nvPr/>
          </p:nvSpPr>
          <p:spPr bwMode="auto">
            <a:xfrm>
              <a:off x="79" y="209"/>
              <a:ext cx="208" cy="0"/>
            </a:xfrm>
            <a:prstGeom prst="line">
              <a:avLst/>
            </a:prstGeom>
            <a:noFill/>
            <a:ln w="9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81200" y="3276600"/>
            <a:ext cx="457200" cy="914400"/>
            <a:chOff x="1981200" y="3276600"/>
            <a:chExt cx="457200" cy="914400"/>
          </a:xfrm>
        </p:grpSpPr>
        <p:sp>
          <p:nvSpPr>
            <p:cNvPr id="256" name="Line 119"/>
            <p:cNvSpPr>
              <a:spLocks noChangeShapeType="1"/>
            </p:cNvSpPr>
            <p:nvPr/>
          </p:nvSpPr>
          <p:spPr bwMode="auto">
            <a:xfrm flipV="1">
              <a:off x="2209800" y="32766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120"/>
            <p:cNvSpPr>
              <a:spLocks noChangeShapeType="1"/>
            </p:cNvSpPr>
            <p:nvPr/>
          </p:nvSpPr>
          <p:spPr bwMode="auto">
            <a:xfrm flipV="1">
              <a:off x="2209800" y="39624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121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290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Oval 122"/>
            <p:cNvSpPr>
              <a:spLocks noChangeArrowheads="1"/>
            </p:cNvSpPr>
            <p:nvPr/>
          </p:nvSpPr>
          <p:spPr bwMode="auto">
            <a:xfrm>
              <a:off x="1981200" y="35052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1" name="Group 124"/>
          <p:cNvGrpSpPr>
            <a:grpSpLocks/>
          </p:cNvGrpSpPr>
          <p:nvPr/>
        </p:nvGrpSpPr>
        <p:grpSpPr bwMode="auto">
          <a:xfrm>
            <a:off x="361950" y="4148544"/>
            <a:ext cx="569757" cy="857374"/>
            <a:chOff x="79" y="419"/>
            <a:chExt cx="208" cy="313"/>
          </a:xfrm>
        </p:grpSpPr>
        <p:sp>
          <p:nvSpPr>
            <p:cNvPr id="262" name="Line 125"/>
            <p:cNvSpPr>
              <a:spLocks noChangeShapeType="1"/>
            </p:cNvSpPr>
            <p:nvPr/>
          </p:nvSpPr>
          <p:spPr bwMode="auto">
            <a:xfrm flipV="1">
              <a:off x="183" y="418"/>
              <a:ext cx="0" cy="79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126"/>
            <p:cNvSpPr>
              <a:spLocks noChangeShapeType="1"/>
            </p:cNvSpPr>
            <p:nvPr/>
          </p:nvSpPr>
          <p:spPr bwMode="auto">
            <a:xfrm flipV="1">
              <a:off x="183" y="654"/>
              <a:ext cx="0" cy="79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27"/>
            <p:cNvSpPr>
              <a:spLocks noChangeShapeType="1"/>
            </p:cNvSpPr>
            <p:nvPr/>
          </p:nvSpPr>
          <p:spPr bwMode="auto">
            <a:xfrm>
              <a:off x="157" y="607"/>
              <a:ext cx="5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28"/>
            <p:cNvSpPr>
              <a:spLocks noChangeShapeType="1"/>
            </p:cNvSpPr>
            <p:nvPr/>
          </p:nvSpPr>
          <p:spPr bwMode="auto">
            <a:xfrm>
              <a:off x="157" y="552"/>
              <a:ext cx="5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29"/>
            <p:cNvSpPr>
              <a:spLocks noChangeShapeType="1"/>
            </p:cNvSpPr>
            <p:nvPr/>
          </p:nvSpPr>
          <p:spPr bwMode="auto">
            <a:xfrm flipV="1">
              <a:off x="183" y="523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30"/>
            <p:cNvSpPr>
              <a:spLocks noChangeShapeType="1"/>
            </p:cNvSpPr>
            <p:nvPr/>
          </p:nvSpPr>
          <p:spPr bwMode="auto">
            <a:xfrm>
              <a:off x="79" y="576"/>
              <a:ext cx="208" cy="0"/>
            </a:xfrm>
            <a:prstGeom prst="line">
              <a:avLst/>
            </a:prstGeom>
            <a:noFill/>
            <a:ln w="9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131"/>
            <p:cNvSpPr>
              <a:spLocks noChangeArrowheads="1"/>
            </p:cNvSpPr>
            <p:nvPr/>
          </p:nvSpPr>
          <p:spPr bwMode="auto">
            <a:xfrm>
              <a:off x="105" y="497"/>
              <a:ext cx="157" cy="157"/>
            </a:xfrm>
            <a:custGeom>
              <a:avLst/>
              <a:gdLst>
                <a:gd name="T0" fmla="*/ 694 w 697"/>
                <a:gd name="T1" fmla="*/ 347 h 696"/>
                <a:gd name="T2" fmla="*/ 347 w 697"/>
                <a:gd name="T3" fmla="*/ 0 h 696"/>
                <a:gd name="T4" fmla="*/ 0 w 697"/>
                <a:gd name="T5" fmla="*/ 347 h 696"/>
                <a:gd name="T6" fmla="*/ 348 w 697"/>
                <a:gd name="T7" fmla="*/ 695 h 696"/>
                <a:gd name="T8" fmla="*/ 696 w 697"/>
                <a:gd name="T9" fmla="*/ 347 h 696"/>
                <a:gd name="T10" fmla="*/ 694 w 697"/>
                <a:gd name="T11" fmla="*/ 34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696">
                  <a:moveTo>
                    <a:pt x="694" y="347"/>
                  </a:moveTo>
                  <a:lnTo>
                    <a:pt x="347" y="0"/>
                  </a:lnTo>
                  <a:lnTo>
                    <a:pt x="0" y="347"/>
                  </a:lnTo>
                  <a:lnTo>
                    <a:pt x="348" y="695"/>
                  </a:lnTo>
                  <a:lnTo>
                    <a:pt x="696" y="347"/>
                  </a:lnTo>
                  <a:lnTo>
                    <a:pt x="694" y="347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138"/>
          <p:cNvGrpSpPr>
            <a:grpSpLocks/>
          </p:cNvGrpSpPr>
          <p:nvPr/>
        </p:nvGrpSpPr>
        <p:grpSpPr bwMode="auto">
          <a:xfrm>
            <a:off x="433169" y="5151096"/>
            <a:ext cx="427318" cy="569757"/>
            <a:chOff x="105" y="785"/>
            <a:chExt cx="156" cy="208"/>
          </a:xfrm>
        </p:grpSpPr>
        <p:sp>
          <p:nvSpPr>
            <p:cNvPr id="276" name="Line 139"/>
            <p:cNvSpPr>
              <a:spLocks noChangeShapeType="1"/>
            </p:cNvSpPr>
            <p:nvPr/>
          </p:nvSpPr>
          <p:spPr bwMode="auto">
            <a:xfrm flipV="1">
              <a:off x="183" y="784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140"/>
            <p:cNvSpPr>
              <a:spLocks noChangeShapeType="1"/>
            </p:cNvSpPr>
            <p:nvPr/>
          </p:nvSpPr>
          <p:spPr bwMode="auto">
            <a:xfrm flipV="1">
              <a:off x="183" y="942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Oval 141"/>
            <p:cNvSpPr>
              <a:spLocks noChangeArrowheads="1"/>
            </p:cNvSpPr>
            <p:nvPr/>
          </p:nvSpPr>
          <p:spPr bwMode="auto">
            <a:xfrm>
              <a:off x="131" y="838"/>
              <a:ext cx="104" cy="104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142"/>
            <p:cNvSpPr>
              <a:spLocks noChangeShapeType="1"/>
            </p:cNvSpPr>
            <p:nvPr/>
          </p:nvSpPr>
          <p:spPr bwMode="auto">
            <a:xfrm>
              <a:off x="161" y="913"/>
              <a:ext cx="43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143"/>
            <p:cNvSpPr>
              <a:spLocks noChangeShapeType="1"/>
            </p:cNvSpPr>
            <p:nvPr/>
          </p:nvSpPr>
          <p:spPr bwMode="auto">
            <a:xfrm>
              <a:off x="161" y="874"/>
              <a:ext cx="43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144"/>
            <p:cNvSpPr>
              <a:spLocks noChangeShapeType="1"/>
            </p:cNvSpPr>
            <p:nvPr/>
          </p:nvSpPr>
          <p:spPr bwMode="auto">
            <a:xfrm flipV="1">
              <a:off x="183" y="851"/>
              <a:ext cx="0" cy="45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145"/>
            <p:cNvSpPr>
              <a:spLocks noChangeShapeType="1"/>
            </p:cNvSpPr>
            <p:nvPr/>
          </p:nvSpPr>
          <p:spPr bwMode="auto">
            <a:xfrm>
              <a:off x="105" y="890"/>
              <a:ext cx="156" cy="0"/>
            </a:xfrm>
            <a:prstGeom prst="line">
              <a:avLst/>
            </a:prstGeom>
            <a:noFill/>
            <a:ln w="9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" name="Group 146"/>
          <p:cNvGrpSpPr>
            <a:grpSpLocks/>
          </p:cNvGrpSpPr>
          <p:nvPr/>
        </p:nvGrpSpPr>
        <p:grpSpPr bwMode="auto">
          <a:xfrm>
            <a:off x="1005665" y="5151096"/>
            <a:ext cx="427318" cy="569757"/>
            <a:chOff x="314" y="785"/>
            <a:chExt cx="156" cy="208"/>
          </a:xfrm>
        </p:grpSpPr>
        <p:sp>
          <p:nvSpPr>
            <p:cNvPr id="284" name="Line 147"/>
            <p:cNvSpPr>
              <a:spLocks noChangeShapeType="1"/>
            </p:cNvSpPr>
            <p:nvPr/>
          </p:nvSpPr>
          <p:spPr bwMode="auto">
            <a:xfrm flipV="1">
              <a:off x="393" y="784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148"/>
            <p:cNvSpPr>
              <a:spLocks noChangeShapeType="1"/>
            </p:cNvSpPr>
            <p:nvPr/>
          </p:nvSpPr>
          <p:spPr bwMode="auto">
            <a:xfrm flipV="1">
              <a:off x="393" y="942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Oval 149"/>
            <p:cNvSpPr>
              <a:spLocks noChangeArrowheads="1"/>
            </p:cNvSpPr>
            <p:nvPr/>
          </p:nvSpPr>
          <p:spPr bwMode="auto">
            <a:xfrm>
              <a:off x="340" y="838"/>
              <a:ext cx="104" cy="104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150"/>
            <p:cNvSpPr>
              <a:spLocks noChangeShapeType="1"/>
            </p:cNvSpPr>
            <p:nvPr/>
          </p:nvSpPr>
          <p:spPr bwMode="auto">
            <a:xfrm flipV="1">
              <a:off x="393" y="850"/>
              <a:ext cx="0" cy="77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151"/>
            <p:cNvSpPr>
              <a:spLocks noChangeShapeType="1"/>
            </p:cNvSpPr>
            <p:nvPr/>
          </p:nvSpPr>
          <p:spPr bwMode="auto">
            <a:xfrm>
              <a:off x="314" y="890"/>
              <a:ext cx="156" cy="0"/>
            </a:xfrm>
            <a:prstGeom prst="line">
              <a:avLst/>
            </a:prstGeom>
            <a:noFill/>
            <a:ln w="9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152"/>
          <p:cNvGrpSpPr>
            <a:grpSpLocks/>
          </p:cNvGrpSpPr>
          <p:nvPr/>
        </p:nvGrpSpPr>
        <p:grpSpPr bwMode="auto">
          <a:xfrm>
            <a:off x="433169" y="5868770"/>
            <a:ext cx="427318" cy="569757"/>
            <a:chOff x="105" y="1047"/>
            <a:chExt cx="156" cy="208"/>
          </a:xfrm>
        </p:grpSpPr>
        <p:sp>
          <p:nvSpPr>
            <p:cNvPr id="290" name="Line 153"/>
            <p:cNvSpPr>
              <a:spLocks noChangeShapeType="1"/>
            </p:cNvSpPr>
            <p:nvPr/>
          </p:nvSpPr>
          <p:spPr bwMode="auto">
            <a:xfrm flipV="1">
              <a:off x="183" y="1046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154"/>
            <p:cNvSpPr>
              <a:spLocks noChangeShapeType="1"/>
            </p:cNvSpPr>
            <p:nvPr/>
          </p:nvSpPr>
          <p:spPr bwMode="auto">
            <a:xfrm flipV="1">
              <a:off x="183" y="1204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155"/>
            <p:cNvSpPr>
              <a:spLocks noChangeShapeType="1"/>
            </p:cNvSpPr>
            <p:nvPr/>
          </p:nvSpPr>
          <p:spPr bwMode="auto">
            <a:xfrm>
              <a:off x="161" y="1174"/>
              <a:ext cx="43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156"/>
            <p:cNvSpPr>
              <a:spLocks noChangeShapeType="1"/>
            </p:cNvSpPr>
            <p:nvPr/>
          </p:nvSpPr>
          <p:spPr bwMode="auto">
            <a:xfrm>
              <a:off x="161" y="1136"/>
              <a:ext cx="43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157"/>
            <p:cNvSpPr>
              <a:spLocks noChangeShapeType="1"/>
            </p:cNvSpPr>
            <p:nvPr/>
          </p:nvSpPr>
          <p:spPr bwMode="auto">
            <a:xfrm flipV="1">
              <a:off x="183" y="1113"/>
              <a:ext cx="0" cy="45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158"/>
            <p:cNvSpPr>
              <a:spLocks noChangeShapeType="1"/>
            </p:cNvSpPr>
            <p:nvPr/>
          </p:nvSpPr>
          <p:spPr bwMode="auto">
            <a:xfrm>
              <a:off x="105" y="1152"/>
              <a:ext cx="156" cy="0"/>
            </a:xfrm>
            <a:prstGeom prst="line">
              <a:avLst/>
            </a:prstGeom>
            <a:noFill/>
            <a:ln w="9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59"/>
            <p:cNvSpPr>
              <a:spLocks noChangeArrowheads="1"/>
            </p:cNvSpPr>
            <p:nvPr/>
          </p:nvSpPr>
          <p:spPr bwMode="auto">
            <a:xfrm>
              <a:off x="131" y="1099"/>
              <a:ext cx="104" cy="104"/>
            </a:xfrm>
            <a:custGeom>
              <a:avLst/>
              <a:gdLst>
                <a:gd name="T0" fmla="*/ 231 w 463"/>
                <a:gd name="T1" fmla="*/ 0 h 463"/>
                <a:gd name="T2" fmla="*/ 462 w 463"/>
                <a:gd name="T3" fmla="*/ 231 h 463"/>
                <a:gd name="T4" fmla="*/ 231 w 463"/>
                <a:gd name="T5" fmla="*/ 462 h 463"/>
                <a:gd name="T6" fmla="*/ 0 w 463"/>
                <a:gd name="T7" fmla="*/ 231 h 463"/>
                <a:gd name="T8" fmla="*/ 231 w 46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63">
                  <a:moveTo>
                    <a:pt x="231" y="0"/>
                  </a:moveTo>
                  <a:lnTo>
                    <a:pt x="462" y="231"/>
                  </a:lnTo>
                  <a:lnTo>
                    <a:pt x="231" y="462"/>
                  </a:lnTo>
                  <a:lnTo>
                    <a:pt x="0" y="231"/>
                  </a:lnTo>
                  <a:lnTo>
                    <a:pt x="231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160"/>
          <p:cNvGrpSpPr>
            <a:grpSpLocks/>
          </p:cNvGrpSpPr>
          <p:nvPr/>
        </p:nvGrpSpPr>
        <p:grpSpPr bwMode="auto">
          <a:xfrm>
            <a:off x="1005665" y="5868770"/>
            <a:ext cx="427318" cy="569757"/>
            <a:chOff x="314" y="1047"/>
            <a:chExt cx="156" cy="208"/>
          </a:xfrm>
        </p:grpSpPr>
        <p:sp>
          <p:nvSpPr>
            <p:cNvPr id="298" name="Line 161"/>
            <p:cNvSpPr>
              <a:spLocks noChangeShapeType="1"/>
            </p:cNvSpPr>
            <p:nvPr/>
          </p:nvSpPr>
          <p:spPr bwMode="auto">
            <a:xfrm flipV="1">
              <a:off x="393" y="1046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62"/>
            <p:cNvSpPr>
              <a:spLocks noChangeShapeType="1"/>
            </p:cNvSpPr>
            <p:nvPr/>
          </p:nvSpPr>
          <p:spPr bwMode="auto">
            <a:xfrm flipV="1">
              <a:off x="393" y="1204"/>
              <a:ext cx="0" cy="53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163"/>
            <p:cNvSpPr>
              <a:spLocks noChangeShapeType="1"/>
            </p:cNvSpPr>
            <p:nvPr/>
          </p:nvSpPr>
          <p:spPr bwMode="auto">
            <a:xfrm flipV="1">
              <a:off x="393" y="1112"/>
              <a:ext cx="0" cy="77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164"/>
            <p:cNvSpPr>
              <a:spLocks noChangeShapeType="1"/>
            </p:cNvSpPr>
            <p:nvPr/>
          </p:nvSpPr>
          <p:spPr bwMode="auto">
            <a:xfrm>
              <a:off x="314" y="1152"/>
              <a:ext cx="156" cy="0"/>
            </a:xfrm>
            <a:prstGeom prst="line">
              <a:avLst/>
            </a:prstGeom>
            <a:noFill/>
            <a:ln w="9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65"/>
            <p:cNvSpPr>
              <a:spLocks noChangeArrowheads="1"/>
            </p:cNvSpPr>
            <p:nvPr/>
          </p:nvSpPr>
          <p:spPr bwMode="auto">
            <a:xfrm>
              <a:off x="340" y="1099"/>
              <a:ext cx="104" cy="104"/>
            </a:xfrm>
            <a:custGeom>
              <a:avLst/>
              <a:gdLst>
                <a:gd name="T0" fmla="*/ 231 w 463"/>
                <a:gd name="T1" fmla="*/ 0 h 463"/>
                <a:gd name="T2" fmla="*/ 462 w 463"/>
                <a:gd name="T3" fmla="*/ 231 h 463"/>
                <a:gd name="T4" fmla="*/ 231 w 463"/>
                <a:gd name="T5" fmla="*/ 462 h 463"/>
                <a:gd name="T6" fmla="*/ 0 w 463"/>
                <a:gd name="T7" fmla="*/ 231 h 463"/>
                <a:gd name="T8" fmla="*/ 231 w 46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63">
                  <a:moveTo>
                    <a:pt x="231" y="0"/>
                  </a:moveTo>
                  <a:lnTo>
                    <a:pt x="462" y="231"/>
                  </a:lnTo>
                  <a:lnTo>
                    <a:pt x="231" y="462"/>
                  </a:lnTo>
                  <a:lnTo>
                    <a:pt x="0" y="231"/>
                  </a:lnTo>
                  <a:lnTo>
                    <a:pt x="231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5638800" y="5257800"/>
            <a:ext cx="762000" cy="304800"/>
            <a:chOff x="5791200" y="4876800"/>
            <a:chExt cx="762000" cy="304800"/>
          </a:xfrm>
        </p:grpSpPr>
        <p:cxnSp>
          <p:nvCxnSpPr>
            <p:cNvPr id="306" name="Straight Connector 305"/>
            <p:cNvCxnSpPr/>
            <p:nvPr/>
          </p:nvCxnSpPr>
          <p:spPr>
            <a:xfrm>
              <a:off x="5791200" y="5029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6400800" y="5029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5943600" y="4876800"/>
              <a:ext cx="381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9817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V="1">
              <a:off x="60579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61341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62103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62865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6362700" y="5029200"/>
              <a:ext cx="381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/>
          <p:cNvGrpSpPr/>
          <p:nvPr/>
        </p:nvGrpSpPr>
        <p:grpSpPr>
          <a:xfrm rot="5400000">
            <a:off x="5410200" y="4343400"/>
            <a:ext cx="762000" cy="304800"/>
            <a:chOff x="5791200" y="4876800"/>
            <a:chExt cx="762000" cy="304800"/>
          </a:xfrm>
        </p:grpSpPr>
        <p:cxnSp>
          <p:nvCxnSpPr>
            <p:cNvPr id="357" name="Straight Connector 356"/>
            <p:cNvCxnSpPr/>
            <p:nvPr/>
          </p:nvCxnSpPr>
          <p:spPr>
            <a:xfrm>
              <a:off x="5791200" y="5029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6400800" y="5029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5943600" y="4876800"/>
              <a:ext cx="381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9817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60579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1341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flipV="1">
              <a:off x="62103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6286500" y="4876800"/>
              <a:ext cx="762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flipV="1">
              <a:off x="6362700" y="5029200"/>
              <a:ext cx="381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4876800" y="7467600"/>
            <a:ext cx="990600" cy="1295400"/>
            <a:chOff x="7696200" y="7086600"/>
            <a:chExt cx="990600" cy="1295400"/>
          </a:xfrm>
        </p:grpSpPr>
        <p:cxnSp>
          <p:nvCxnSpPr>
            <p:cNvPr id="387" name="Straight Connector 386"/>
            <p:cNvCxnSpPr/>
            <p:nvPr/>
          </p:nvCxnSpPr>
          <p:spPr>
            <a:xfrm>
              <a:off x="8534400" y="77724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7696200" y="73914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7696200" y="8077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8534400" y="7391400"/>
              <a:ext cx="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7848600" y="708660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7848600" y="7086600"/>
              <a:ext cx="6858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H="1">
              <a:off x="7848600" y="8077200"/>
              <a:ext cx="6858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924800" y="80772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7924800" y="73914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8039100" y="72771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Group 422"/>
          <p:cNvGrpSpPr/>
          <p:nvPr/>
        </p:nvGrpSpPr>
        <p:grpSpPr>
          <a:xfrm>
            <a:off x="6096000" y="8153400"/>
            <a:ext cx="1676400" cy="1143000"/>
            <a:chOff x="7924800" y="7239000"/>
            <a:chExt cx="1676400" cy="1143000"/>
          </a:xfrm>
        </p:grpSpPr>
        <p:cxnSp>
          <p:nvCxnSpPr>
            <p:cNvPr id="409" name="Straight Connector 408"/>
            <p:cNvCxnSpPr/>
            <p:nvPr/>
          </p:nvCxnSpPr>
          <p:spPr>
            <a:xfrm>
              <a:off x="9448800" y="77724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924800" y="75438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924800" y="8077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8077200" y="7239000"/>
              <a:ext cx="0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8077200" y="7239000"/>
              <a:ext cx="13716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8077200" y="7772400"/>
              <a:ext cx="137160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153400" y="80772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153400" y="75438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8267700" y="74295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/>
          <p:cNvGrpSpPr/>
          <p:nvPr/>
        </p:nvGrpSpPr>
        <p:grpSpPr>
          <a:xfrm>
            <a:off x="1981200" y="4762500"/>
            <a:ext cx="323288" cy="762000"/>
            <a:chOff x="1971955" y="4876800"/>
            <a:chExt cx="323288" cy="762000"/>
          </a:xfrm>
        </p:grpSpPr>
        <p:cxnSp>
          <p:nvCxnSpPr>
            <p:cNvPr id="425" name="Straight Connector 424"/>
            <p:cNvCxnSpPr/>
            <p:nvPr/>
          </p:nvCxnSpPr>
          <p:spPr>
            <a:xfrm>
              <a:off x="2133600" y="54864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2133600" y="48768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angle 431"/>
            <p:cNvSpPr/>
            <p:nvPr/>
          </p:nvSpPr>
          <p:spPr>
            <a:xfrm rot="2700000">
              <a:off x="1971954" y="5096155"/>
              <a:ext cx="323290" cy="323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34" name="Straight Arrow Connector 433"/>
            <p:cNvCxnSpPr/>
            <p:nvPr/>
          </p:nvCxnSpPr>
          <p:spPr>
            <a:xfrm>
              <a:off x="2133600" y="5105400"/>
              <a:ext cx="0" cy="289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166"/>
          <p:cNvGrpSpPr>
            <a:grpSpLocks/>
          </p:cNvGrpSpPr>
          <p:nvPr/>
        </p:nvGrpSpPr>
        <p:grpSpPr bwMode="auto">
          <a:xfrm>
            <a:off x="10657296" y="2481450"/>
            <a:ext cx="1144992" cy="624540"/>
            <a:chOff x="1439" y="1980"/>
            <a:chExt cx="418" cy="228"/>
          </a:xfrm>
        </p:grpSpPr>
        <p:sp>
          <p:nvSpPr>
            <p:cNvPr id="270" name="Line 167"/>
            <p:cNvSpPr>
              <a:spLocks noChangeShapeType="1"/>
            </p:cNvSpPr>
            <p:nvPr/>
          </p:nvSpPr>
          <p:spPr bwMode="auto">
            <a:xfrm flipH="1">
              <a:off x="1439" y="2147"/>
              <a:ext cx="132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168"/>
            <p:cNvSpPr>
              <a:spLocks noChangeShapeType="1"/>
            </p:cNvSpPr>
            <p:nvPr/>
          </p:nvSpPr>
          <p:spPr bwMode="auto">
            <a:xfrm flipH="1">
              <a:off x="1439" y="2042"/>
              <a:ext cx="132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169"/>
            <p:cNvSpPr>
              <a:spLocks noChangeShapeType="1"/>
            </p:cNvSpPr>
            <p:nvPr/>
          </p:nvSpPr>
          <p:spPr bwMode="auto">
            <a:xfrm>
              <a:off x="1780" y="2094"/>
              <a:ext cx="77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2" name="Group 170"/>
            <p:cNvGrpSpPr>
              <a:grpSpLocks/>
            </p:cNvGrpSpPr>
            <p:nvPr/>
          </p:nvGrpSpPr>
          <p:grpSpPr bwMode="auto">
            <a:xfrm>
              <a:off x="1489" y="1980"/>
              <a:ext cx="290" cy="228"/>
              <a:chOff x="1489" y="1980"/>
              <a:chExt cx="290" cy="228"/>
            </a:xfrm>
          </p:grpSpPr>
          <p:sp>
            <p:nvSpPr>
              <p:cNvPr id="323" name="Freeform 171"/>
              <p:cNvSpPr>
                <a:spLocks noChangeArrowheads="1"/>
              </p:cNvSpPr>
              <p:nvPr/>
            </p:nvSpPr>
            <p:spPr bwMode="auto">
              <a:xfrm>
                <a:off x="1691" y="1980"/>
                <a:ext cx="101" cy="228"/>
              </a:xfrm>
              <a:custGeom>
                <a:avLst/>
                <a:gdLst>
                  <a:gd name="T0" fmla="*/ 0 w 450"/>
                  <a:gd name="T1" fmla="*/ 0 h 1012"/>
                  <a:gd name="T2" fmla="*/ 378 w 450"/>
                  <a:gd name="T3" fmla="*/ 632 h 1012"/>
                  <a:gd name="T4" fmla="*/ 0 w 450"/>
                  <a:gd name="T5" fmla="*/ 1011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012">
                    <a:moveTo>
                      <a:pt x="0" y="0"/>
                    </a:moveTo>
                    <a:cubicBezTo>
                      <a:pt x="272" y="69"/>
                      <a:pt x="449" y="351"/>
                      <a:pt x="378" y="632"/>
                    </a:cubicBezTo>
                    <a:cubicBezTo>
                      <a:pt x="326" y="827"/>
                      <a:pt x="185" y="968"/>
                      <a:pt x="0" y="1011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72"/>
              <p:cNvSpPr>
                <a:spLocks noChangeShapeType="1"/>
              </p:cNvSpPr>
              <p:nvPr/>
            </p:nvSpPr>
            <p:spPr bwMode="auto">
              <a:xfrm flipH="1">
                <a:off x="1488" y="1980"/>
                <a:ext cx="203" cy="0"/>
              </a:xfrm>
              <a:prstGeom prst="line">
                <a:avLst/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73"/>
              <p:cNvSpPr>
                <a:spLocks noChangeShapeType="1"/>
              </p:cNvSpPr>
              <p:nvPr/>
            </p:nvSpPr>
            <p:spPr bwMode="auto">
              <a:xfrm flipH="1">
                <a:off x="1488" y="2209"/>
                <a:ext cx="203" cy="0"/>
              </a:xfrm>
              <a:prstGeom prst="line">
                <a:avLst/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Freeform 174"/>
              <p:cNvSpPr>
                <a:spLocks noChangeArrowheads="1"/>
              </p:cNvSpPr>
              <p:nvPr/>
            </p:nvSpPr>
            <p:spPr bwMode="auto">
              <a:xfrm>
                <a:off x="1491" y="1980"/>
                <a:ext cx="101" cy="228"/>
              </a:xfrm>
              <a:custGeom>
                <a:avLst/>
                <a:gdLst>
                  <a:gd name="T0" fmla="*/ 0 w 450"/>
                  <a:gd name="T1" fmla="*/ 0 h 1012"/>
                  <a:gd name="T2" fmla="*/ 379 w 450"/>
                  <a:gd name="T3" fmla="*/ 632 h 1012"/>
                  <a:gd name="T4" fmla="*/ 0 w 450"/>
                  <a:gd name="T5" fmla="*/ 1011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012">
                    <a:moveTo>
                      <a:pt x="0" y="0"/>
                    </a:moveTo>
                    <a:cubicBezTo>
                      <a:pt x="272" y="69"/>
                      <a:pt x="449" y="351"/>
                      <a:pt x="379" y="632"/>
                    </a:cubicBezTo>
                    <a:cubicBezTo>
                      <a:pt x="326" y="827"/>
                      <a:pt x="185" y="968"/>
                      <a:pt x="0" y="1011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7" name="Group 176"/>
          <p:cNvGrpSpPr>
            <a:grpSpLocks/>
          </p:cNvGrpSpPr>
          <p:nvPr/>
        </p:nvGrpSpPr>
        <p:grpSpPr bwMode="auto">
          <a:xfrm>
            <a:off x="6858002" y="2221225"/>
            <a:ext cx="1216212" cy="714934"/>
            <a:chOff x="52" y="1885"/>
            <a:chExt cx="444" cy="261"/>
          </a:xfrm>
        </p:grpSpPr>
        <p:sp>
          <p:nvSpPr>
            <p:cNvPr id="328" name="Freeform 177"/>
            <p:cNvSpPr>
              <a:spLocks noChangeArrowheads="1"/>
            </p:cNvSpPr>
            <p:nvPr/>
          </p:nvSpPr>
          <p:spPr bwMode="auto">
            <a:xfrm>
              <a:off x="134" y="1900"/>
              <a:ext cx="257" cy="228"/>
            </a:xfrm>
            <a:custGeom>
              <a:avLst/>
              <a:gdLst>
                <a:gd name="T0" fmla="*/ 0 w 1137"/>
                <a:gd name="T1" fmla="*/ 0 h 1012"/>
                <a:gd name="T2" fmla="*/ 0 w 1137"/>
                <a:gd name="T3" fmla="*/ 1011 h 1012"/>
                <a:gd name="T4" fmla="*/ 1136 w 1137"/>
                <a:gd name="T5" fmla="*/ 510 h 1012"/>
                <a:gd name="T6" fmla="*/ 0 w 1137"/>
                <a:gd name="T7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7" h="1012">
                  <a:moveTo>
                    <a:pt x="0" y="0"/>
                  </a:moveTo>
                  <a:lnTo>
                    <a:pt x="0" y="1011"/>
                  </a:lnTo>
                  <a:lnTo>
                    <a:pt x="1136" y="510"/>
                  </a:lnTo>
                  <a:lnTo>
                    <a:pt x="0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178"/>
            <p:cNvSpPr>
              <a:spLocks noChangeShapeType="1"/>
            </p:cNvSpPr>
            <p:nvPr/>
          </p:nvSpPr>
          <p:spPr bwMode="auto">
            <a:xfrm>
              <a:off x="445" y="2016"/>
              <a:ext cx="5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179"/>
            <p:cNvSpPr>
              <a:spLocks noChangeShapeType="1"/>
            </p:cNvSpPr>
            <p:nvPr/>
          </p:nvSpPr>
          <p:spPr bwMode="auto">
            <a:xfrm flipH="1">
              <a:off x="51" y="2016"/>
              <a:ext cx="80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180"/>
            <p:cNvSpPr>
              <a:spLocks noChangeArrowheads="1"/>
            </p:cNvSpPr>
            <p:nvPr/>
          </p:nvSpPr>
          <p:spPr bwMode="auto">
            <a:xfrm>
              <a:off x="393" y="1990"/>
              <a:ext cx="51" cy="51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181"/>
            <p:cNvSpPr>
              <a:spLocks noChangeShapeType="1"/>
            </p:cNvSpPr>
            <p:nvPr/>
          </p:nvSpPr>
          <p:spPr bwMode="auto">
            <a:xfrm>
              <a:off x="131" y="1885"/>
              <a:ext cx="0" cy="261"/>
            </a:xfrm>
            <a:prstGeom prst="line">
              <a:avLst/>
            </a:prstGeom>
            <a:noFill/>
            <a:ln w="9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3" name="Group 182"/>
          <p:cNvGrpSpPr>
            <a:grpSpLocks/>
          </p:cNvGrpSpPr>
          <p:nvPr/>
        </p:nvGrpSpPr>
        <p:grpSpPr bwMode="auto">
          <a:xfrm>
            <a:off x="8216654" y="2333533"/>
            <a:ext cx="1150470" cy="624540"/>
            <a:chOff x="548" y="1926"/>
            <a:chExt cx="420" cy="228"/>
          </a:xfrm>
        </p:grpSpPr>
        <p:sp>
          <p:nvSpPr>
            <p:cNvPr id="334" name="Line 183"/>
            <p:cNvSpPr>
              <a:spLocks noChangeShapeType="1"/>
            </p:cNvSpPr>
            <p:nvPr/>
          </p:nvSpPr>
          <p:spPr bwMode="auto">
            <a:xfrm flipH="1">
              <a:off x="548" y="2094"/>
              <a:ext cx="7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184"/>
            <p:cNvSpPr>
              <a:spLocks noChangeShapeType="1"/>
            </p:cNvSpPr>
            <p:nvPr/>
          </p:nvSpPr>
          <p:spPr bwMode="auto">
            <a:xfrm flipH="1">
              <a:off x="548" y="1989"/>
              <a:ext cx="7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185"/>
            <p:cNvSpPr>
              <a:spLocks noChangeShapeType="1"/>
            </p:cNvSpPr>
            <p:nvPr/>
          </p:nvSpPr>
          <p:spPr bwMode="auto">
            <a:xfrm>
              <a:off x="883" y="2042"/>
              <a:ext cx="85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7" name="Group 186"/>
            <p:cNvGrpSpPr>
              <a:grpSpLocks/>
            </p:cNvGrpSpPr>
            <p:nvPr/>
          </p:nvGrpSpPr>
          <p:grpSpPr bwMode="auto">
            <a:xfrm>
              <a:off x="622" y="1926"/>
              <a:ext cx="260" cy="228"/>
              <a:chOff x="622" y="1926"/>
              <a:chExt cx="260" cy="228"/>
            </a:xfrm>
          </p:grpSpPr>
          <p:sp>
            <p:nvSpPr>
              <p:cNvPr id="339" name="Freeform 187"/>
              <p:cNvSpPr>
                <a:spLocks noChangeArrowheads="1"/>
              </p:cNvSpPr>
              <p:nvPr/>
            </p:nvSpPr>
            <p:spPr bwMode="auto">
              <a:xfrm>
                <a:off x="794" y="1926"/>
                <a:ext cx="101" cy="229"/>
              </a:xfrm>
              <a:custGeom>
                <a:avLst/>
                <a:gdLst>
                  <a:gd name="T0" fmla="*/ 0 w 450"/>
                  <a:gd name="T1" fmla="*/ 0 h 1013"/>
                  <a:gd name="T2" fmla="*/ 378 w 450"/>
                  <a:gd name="T3" fmla="*/ 634 h 1013"/>
                  <a:gd name="T4" fmla="*/ 0 w 450"/>
                  <a:gd name="T5" fmla="*/ 1012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013">
                    <a:moveTo>
                      <a:pt x="0" y="0"/>
                    </a:moveTo>
                    <a:cubicBezTo>
                      <a:pt x="272" y="70"/>
                      <a:pt x="449" y="352"/>
                      <a:pt x="378" y="634"/>
                    </a:cubicBezTo>
                    <a:cubicBezTo>
                      <a:pt x="326" y="827"/>
                      <a:pt x="185" y="968"/>
                      <a:pt x="0" y="1012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Freeform 188"/>
              <p:cNvSpPr>
                <a:spLocks noChangeArrowheads="1"/>
              </p:cNvSpPr>
              <p:nvPr/>
            </p:nvSpPr>
            <p:spPr bwMode="auto">
              <a:xfrm>
                <a:off x="622" y="1926"/>
                <a:ext cx="171" cy="229"/>
              </a:xfrm>
              <a:custGeom>
                <a:avLst/>
                <a:gdLst>
                  <a:gd name="T0" fmla="*/ 758 w 759"/>
                  <a:gd name="T1" fmla="*/ 0 h 1013"/>
                  <a:gd name="T2" fmla="*/ 0 w 759"/>
                  <a:gd name="T3" fmla="*/ 0 h 1013"/>
                  <a:gd name="T4" fmla="*/ 0 w 759"/>
                  <a:gd name="T5" fmla="*/ 1012 h 1013"/>
                  <a:gd name="T6" fmla="*/ 758 w 759"/>
                  <a:gd name="T7" fmla="*/ 1012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9" h="1013">
                    <a:moveTo>
                      <a:pt x="758" y="0"/>
                    </a:moveTo>
                    <a:lnTo>
                      <a:pt x="0" y="0"/>
                    </a:lnTo>
                    <a:lnTo>
                      <a:pt x="0" y="1012"/>
                    </a:lnTo>
                    <a:lnTo>
                      <a:pt x="758" y="1012"/>
                    </a:ln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190"/>
          <p:cNvGrpSpPr>
            <a:grpSpLocks/>
          </p:cNvGrpSpPr>
          <p:nvPr/>
        </p:nvGrpSpPr>
        <p:grpSpPr bwMode="auto">
          <a:xfrm>
            <a:off x="9435604" y="2404752"/>
            <a:ext cx="1221690" cy="624540"/>
            <a:chOff x="993" y="1952"/>
            <a:chExt cx="446" cy="228"/>
          </a:xfrm>
        </p:grpSpPr>
        <p:sp>
          <p:nvSpPr>
            <p:cNvPr id="344" name="Line 191"/>
            <p:cNvSpPr>
              <a:spLocks noChangeShapeType="1"/>
            </p:cNvSpPr>
            <p:nvPr/>
          </p:nvSpPr>
          <p:spPr bwMode="auto">
            <a:xfrm flipH="1">
              <a:off x="993" y="2121"/>
              <a:ext cx="7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192"/>
            <p:cNvSpPr>
              <a:spLocks noChangeShapeType="1"/>
            </p:cNvSpPr>
            <p:nvPr/>
          </p:nvSpPr>
          <p:spPr bwMode="auto">
            <a:xfrm flipH="1">
              <a:off x="993" y="2016"/>
              <a:ext cx="7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193"/>
            <p:cNvSpPr>
              <a:spLocks noChangeShapeType="1"/>
            </p:cNvSpPr>
            <p:nvPr/>
          </p:nvSpPr>
          <p:spPr bwMode="auto">
            <a:xfrm>
              <a:off x="1388" y="2068"/>
              <a:ext cx="5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" name="Group 194"/>
            <p:cNvGrpSpPr>
              <a:grpSpLocks/>
            </p:cNvGrpSpPr>
            <p:nvPr/>
          </p:nvGrpSpPr>
          <p:grpSpPr bwMode="auto">
            <a:xfrm>
              <a:off x="1067" y="1952"/>
              <a:ext cx="260" cy="228"/>
              <a:chOff x="1067" y="1952"/>
              <a:chExt cx="260" cy="228"/>
            </a:xfrm>
          </p:grpSpPr>
          <p:sp>
            <p:nvSpPr>
              <p:cNvPr id="353" name="Freeform 195"/>
              <p:cNvSpPr>
                <a:spLocks noChangeArrowheads="1"/>
              </p:cNvSpPr>
              <p:nvPr/>
            </p:nvSpPr>
            <p:spPr bwMode="auto">
              <a:xfrm>
                <a:off x="1239" y="1952"/>
                <a:ext cx="101" cy="229"/>
              </a:xfrm>
              <a:custGeom>
                <a:avLst/>
                <a:gdLst>
                  <a:gd name="T0" fmla="*/ 0 w 450"/>
                  <a:gd name="T1" fmla="*/ 0 h 1013"/>
                  <a:gd name="T2" fmla="*/ 378 w 450"/>
                  <a:gd name="T3" fmla="*/ 634 h 1013"/>
                  <a:gd name="T4" fmla="*/ 0 w 450"/>
                  <a:gd name="T5" fmla="*/ 1012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013">
                    <a:moveTo>
                      <a:pt x="0" y="0"/>
                    </a:moveTo>
                    <a:cubicBezTo>
                      <a:pt x="272" y="70"/>
                      <a:pt x="449" y="352"/>
                      <a:pt x="378" y="634"/>
                    </a:cubicBezTo>
                    <a:cubicBezTo>
                      <a:pt x="326" y="827"/>
                      <a:pt x="185" y="968"/>
                      <a:pt x="0" y="1012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Freeform 196"/>
              <p:cNvSpPr>
                <a:spLocks noChangeArrowheads="1"/>
              </p:cNvSpPr>
              <p:nvPr/>
            </p:nvSpPr>
            <p:spPr bwMode="auto">
              <a:xfrm>
                <a:off x="1067" y="1952"/>
                <a:ext cx="171" cy="229"/>
              </a:xfrm>
              <a:custGeom>
                <a:avLst/>
                <a:gdLst>
                  <a:gd name="T0" fmla="*/ 758 w 759"/>
                  <a:gd name="T1" fmla="*/ 0 h 1013"/>
                  <a:gd name="T2" fmla="*/ 0 w 759"/>
                  <a:gd name="T3" fmla="*/ 0 h 1013"/>
                  <a:gd name="T4" fmla="*/ 0 w 759"/>
                  <a:gd name="T5" fmla="*/ 1012 h 1013"/>
                  <a:gd name="T6" fmla="*/ 758 w 759"/>
                  <a:gd name="T7" fmla="*/ 1012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9" h="1013">
                    <a:moveTo>
                      <a:pt x="758" y="0"/>
                    </a:moveTo>
                    <a:lnTo>
                      <a:pt x="0" y="0"/>
                    </a:lnTo>
                    <a:lnTo>
                      <a:pt x="0" y="1012"/>
                    </a:lnTo>
                    <a:lnTo>
                      <a:pt x="758" y="1012"/>
                    </a:ln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" name="Oval 198"/>
            <p:cNvSpPr>
              <a:spLocks noChangeArrowheads="1"/>
            </p:cNvSpPr>
            <p:nvPr/>
          </p:nvSpPr>
          <p:spPr bwMode="auto">
            <a:xfrm>
              <a:off x="1332" y="2043"/>
              <a:ext cx="51" cy="51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6" name="Group 199"/>
          <p:cNvGrpSpPr>
            <a:grpSpLocks/>
          </p:cNvGrpSpPr>
          <p:nvPr/>
        </p:nvGrpSpPr>
        <p:grpSpPr bwMode="auto">
          <a:xfrm>
            <a:off x="12077303" y="2468849"/>
            <a:ext cx="1218951" cy="624540"/>
            <a:chOff x="1884" y="1980"/>
            <a:chExt cx="445" cy="228"/>
          </a:xfrm>
        </p:grpSpPr>
        <p:sp>
          <p:nvSpPr>
            <p:cNvPr id="367" name="Oval 200"/>
            <p:cNvSpPr>
              <a:spLocks noChangeArrowheads="1"/>
            </p:cNvSpPr>
            <p:nvPr/>
          </p:nvSpPr>
          <p:spPr bwMode="auto">
            <a:xfrm>
              <a:off x="2225" y="2068"/>
              <a:ext cx="51" cy="51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Line 201"/>
            <p:cNvSpPr>
              <a:spLocks noChangeShapeType="1"/>
            </p:cNvSpPr>
            <p:nvPr/>
          </p:nvSpPr>
          <p:spPr bwMode="auto">
            <a:xfrm flipH="1">
              <a:off x="1884" y="2147"/>
              <a:ext cx="132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202"/>
            <p:cNvSpPr>
              <a:spLocks noChangeShapeType="1"/>
            </p:cNvSpPr>
            <p:nvPr/>
          </p:nvSpPr>
          <p:spPr bwMode="auto">
            <a:xfrm flipH="1">
              <a:off x="1884" y="2042"/>
              <a:ext cx="132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203"/>
            <p:cNvSpPr>
              <a:spLocks noChangeShapeType="1"/>
            </p:cNvSpPr>
            <p:nvPr/>
          </p:nvSpPr>
          <p:spPr bwMode="auto">
            <a:xfrm>
              <a:off x="2278" y="2094"/>
              <a:ext cx="51" cy="0"/>
            </a:xfrm>
            <a:prstGeom prst="line">
              <a:avLst/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1" name="Group 204"/>
            <p:cNvGrpSpPr>
              <a:grpSpLocks/>
            </p:cNvGrpSpPr>
            <p:nvPr/>
          </p:nvGrpSpPr>
          <p:grpSpPr bwMode="auto">
            <a:xfrm>
              <a:off x="1934" y="1980"/>
              <a:ext cx="290" cy="228"/>
              <a:chOff x="1934" y="1980"/>
              <a:chExt cx="290" cy="228"/>
            </a:xfrm>
          </p:grpSpPr>
          <p:sp>
            <p:nvSpPr>
              <p:cNvPr id="372" name="Freeform 205"/>
              <p:cNvSpPr>
                <a:spLocks noChangeArrowheads="1"/>
              </p:cNvSpPr>
              <p:nvPr/>
            </p:nvSpPr>
            <p:spPr bwMode="auto">
              <a:xfrm>
                <a:off x="2136" y="1980"/>
                <a:ext cx="101" cy="228"/>
              </a:xfrm>
              <a:custGeom>
                <a:avLst/>
                <a:gdLst>
                  <a:gd name="T0" fmla="*/ 0 w 450"/>
                  <a:gd name="T1" fmla="*/ 0 h 1012"/>
                  <a:gd name="T2" fmla="*/ 378 w 450"/>
                  <a:gd name="T3" fmla="*/ 632 h 1012"/>
                  <a:gd name="T4" fmla="*/ 0 w 450"/>
                  <a:gd name="T5" fmla="*/ 1011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012">
                    <a:moveTo>
                      <a:pt x="0" y="0"/>
                    </a:moveTo>
                    <a:cubicBezTo>
                      <a:pt x="272" y="69"/>
                      <a:pt x="449" y="351"/>
                      <a:pt x="378" y="632"/>
                    </a:cubicBezTo>
                    <a:cubicBezTo>
                      <a:pt x="326" y="827"/>
                      <a:pt x="185" y="968"/>
                      <a:pt x="0" y="1011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206"/>
              <p:cNvSpPr>
                <a:spLocks noChangeShapeType="1"/>
              </p:cNvSpPr>
              <p:nvPr/>
            </p:nvSpPr>
            <p:spPr bwMode="auto">
              <a:xfrm flipH="1">
                <a:off x="1933" y="1980"/>
                <a:ext cx="203" cy="0"/>
              </a:xfrm>
              <a:prstGeom prst="line">
                <a:avLst/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207"/>
              <p:cNvSpPr>
                <a:spLocks noChangeShapeType="1"/>
              </p:cNvSpPr>
              <p:nvPr/>
            </p:nvSpPr>
            <p:spPr bwMode="auto">
              <a:xfrm flipH="1">
                <a:off x="1933" y="2209"/>
                <a:ext cx="203" cy="0"/>
              </a:xfrm>
              <a:prstGeom prst="line">
                <a:avLst/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208"/>
              <p:cNvSpPr>
                <a:spLocks noChangeArrowheads="1"/>
              </p:cNvSpPr>
              <p:nvPr/>
            </p:nvSpPr>
            <p:spPr bwMode="auto">
              <a:xfrm>
                <a:off x="1936" y="1980"/>
                <a:ext cx="101" cy="228"/>
              </a:xfrm>
              <a:custGeom>
                <a:avLst/>
                <a:gdLst>
                  <a:gd name="T0" fmla="*/ 0 w 450"/>
                  <a:gd name="T1" fmla="*/ 0 h 1012"/>
                  <a:gd name="T2" fmla="*/ 379 w 450"/>
                  <a:gd name="T3" fmla="*/ 632 h 1012"/>
                  <a:gd name="T4" fmla="*/ 0 w 450"/>
                  <a:gd name="T5" fmla="*/ 1011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012">
                    <a:moveTo>
                      <a:pt x="0" y="0"/>
                    </a:moveTo>
                    <a:cubicBezTo>
                      <a:pt x="272" y="69"/>
                      <a:pt x="449" y="351"/>
                      <a:pt x="379" y="632"/>
                    </a:cubicBezTo>
                    <a:cubicBezTo>
                      <a:pt x="326" y="827"/>
                      <a:pt x="185" y="968"/>
                      <a:pt x="0" y="1011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6" name="Group 375"/>
          <p:cNvGrpSpPr/>
          <p:nvPr/>
        </p:nvGrpSpPr>
        <p:grpSpPr>
          <a:xfrm>
            <a:off x="9216219" y="3983037"/>
            <a:ext cx="990600" cy="1295400"/>
            <a:chOff x="3387011" y="3585882"/>
            <a:chExt cx="990600" cy="1295400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4225211" y="4271682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87011" y="3890682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387011" y="4576482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4225211" y="3890682"/>
              <a:ext cx="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539411" y="3585882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539411" y="3585882"/>
              <a:ext cx="6858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539411" y="4576482"/>
              <a:ext cx="6858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/>
            <p:cNvSpPr txBox="1"/>
            <p:nvPr/>
          </p:nvSpPr>
          <p:spPr>
            <a:xfrm>
              <a:off x="3582387" y="374128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3583137" y="4378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32846" y="6553200"/>
            <a:ext cx="703233" cy="304800"/>
            <a:chOff x="9532846" y="6553200"/>
            <a:chExt cx="703233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9638306" y="65532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10130619" y="65532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638306" y="6553200"/>
              <a:ext cx="49231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638306" y="6553200"/>
              <a:ext cx="49231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9532846" y="6705600"/>
              <a:ext cx="1054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10130619" y="6705600"/>
              <a:ext cx="1054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048000" y="3276600"/>
            <a:ext cx="152400" cy="762000"/>
            <a:chOff x="3048000" y="3276600"/>
            <a:chExt cx="152400" cy="762000"/>
          </a:xfrm>
        </p:grpSpPr>
        <p:sp>
          <p:nvSpPr>
            <p:cNvPr id="212" name="Line 119"/>
            <p:cNvSpPr>
              <a:spLocks noChangeShapeType="1"/>
            </p:cNvSpPr>
            <p:nvPr/>
          </p:nvSpPr>
          <p:spPr bwMode="auto">
            <a:xfrm flipV="1">
              <a:off x="3200400" y="32766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20"/>
            <p:cNvSpPr>
              <a:spLocks noChangeShapeType="1"/>
            </p:cNvSpPr>
            <p:nvPr/>
          </p:nvSpPr>
          <p:spPr bwMode="auto">
            <a:xfrm flipV="1">
              <a:off x="3200400" y="38100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19"/>
            <p:cNvSpPr>
              <a:spLocks noChangeShapeType="1"/>
            </p:cNvSpPr>
            <p:nvPr/>
          </p:nvSpPr>
          <p:spPr bwMode="auto">
            <a:xfrm flipV="1">
              <a:off x="3048000" y="3505200"/>
              <a:ext cx="1524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283204" y="8016006"/>
            <a:ext cx="304800" cy="381000"/>
            <a:chOff x="5638800" y="4114800"/>
            <a:chExt cx="304800" cy="381000"/>
          </a:xfrm>
        </p:grpSpPr>
        <p:cxnSp>
          <p:nvCxnSpPr>
            <p:cNvPr id="260" name="Straight Connector 259"/>
            <p:cNvCxnSpPr/>
            <p:nvPr/>
          </p:nvCxnSpPr>
          <p:spPr>
            <a:xfrm flipV="1">
              <a:off x="5791200" y="4114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>
              <a:off x="5638800" y="43434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>
              <a:off x="5715000" y="44196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5753100" y="4495800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E12B6-C963-41F7-996F-8466A17F2131}"/>
              </a:ext>
            </a:extLst>
          </p:cNvPr>
          <p:cNvGrpSpPr/>
          <p:nvPr/>
        </p:nvGrpSpPr>
        <p:grpSpPr>
          <a:xfrm>
            <a:off x="9525000" y="7048500"/>
            <a:ext cx="486460" cy="304800"/>
            <a:chOff x="9525000" y="7048500"/>
            <a:chExt cx="486460" cy="3048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2DBDBEA-F349-479A-BE9D-2176225EB2F8}"/>
                </a:ext>
              </a:extLst>
            </p:cNvPr>
            <p:cNvCxnSpPr/>
            <p:nvPr/>
          </p:nvCxnSpPr>
          <p:spPr>
            <a:xfrm>
              <a:off x="9630460" y="70485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3631AC7-93D9-46D8-A4E0-D32218E09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0460" y="7200900"/>
              <a:ext cx="27554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E4D801B-6104-44DB-AD16-5E1E3C3207FE}"/>
                </a:ext>
              </a:extLst>
            </p:cNvPr>
            <p:cNvCxnSpPr>
              <a:cxnSpLocks/>
            </p:cNvCxnSpPr>
            <p:nvPr/>
          </p:nvCxnSpPr>
          <p:spPr>
            <a:xfrm>
              <a:off x="9630460" y="7048500"/>
              <a:ext cx="27554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9ADEC80-2BF0-4BAB-B18E-EC6BCF3F5589}"/>
                </a:ext>
              </a:extLst>
            </p:cNvPr>
            <p:cNvCxnSpPr/>
            <p:nvPr/>
          </p:nvCxnSpPr>
          <p:spPr>
            <a:xfrm flipH="1">
              <a:off x="9525000" y="7200900"/>
              <a:ext cx="1054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BFC6CB-09F3-4A60-B0C3-6B688AC4F44B}"/>
                </a:ext>
              </a:extLst>
            </p:cNvPr>
            <p:cNvCxnSpPr/>
            <p:nvPr/>
          </p:nvCxnSpPr>
          <p:spPr>
            <a:xfrm flipH="1">
              <a:off x="9906000" y="7200900"/>
              <a:ext cx="1054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3F58507-6B69-4640-BC9F-F6FCE9E6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0" y="70485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07233E-F4D2-4237-A365-6357FB209030}"/>
              </a:ext>
            </a:extLst>
          </p:cNvPr>
          <p:cNvGrpSpPr/>
          <p:nvPr/>
        </p:nvGrpSpPr>
        <p:grpSpPr>
          <a:xfrm>
            <a:off x="12115800" y="4495800"/>
            <a:ext cx="1676400" cy="914400"/>
            <a:chOff x="11811000" y="6096000"/>
            <a:chExt cx="1676400" cy="914400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5E68966D-8FF8-4CB5-AA8E-B7CCD2E2E849}"/>
                </a:ext>
              </a:extLst>
            </p:cNvPr>
            <p:cNvGrpSpPr/>
            <p:nvPr/>
          </p:nvGrpSpPr>
          <p:grpSpPr>
            <a:xfrm rot="5400000">
              <a:off x="11582400" y="6324600"/>
              <a:ext cx="762000" cy="304800"/>
              <a:chOff x="5791200" y="4876800"/>
              <a:chExt cx="762000" cy="304800"/>
            </a:xfrm>
          </p:grpSpPr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86E59A0-C42E-4933-A5B0-F776AD790CF6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FE61BD55-B1C9-4EBF-A13A-E0E002DC23DC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7D091CB0-56B0-4CC4-8D7D-04772A0CAAF2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593CD60-43C5-4DE0-8039-A7F4F6EFF395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061767F-E0B2-44EB-B8F8-97760C5526E6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7105229-5686-4F93-88CE-419827D0EB73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514251E-FD44-4402-9948-38777B4FFF5B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8303528-3DE8-474A-93BB-367DC6AF0530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D17BF590-4AA5-494B-A3C4-5EF498E40AD3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43CBE09A-91E8-42B4-A911-4548D7BCBE50}"/>
                </a:ext>
              </a:extLst>
            </p:cNvPr>
            <p:cNvGrpSpPr/>
            <p:nvPr/>
          </p:nvGrpSpPr>
          <p:grpSpPr>
            <a:xfrm rot="5400000">
              <a:off x="12039600" y="6324600"/>
              <a:ext cx="762000" cy="304800"/>
              <a:chOff x="5791200" y="4876800"/>
              <a:chExt cx="762000" cy="304800"/>
            </a:xfrm>
          </p:grpSpPr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FD6F01E0-595F-4538-8477-F1CF8ECD47B7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C0E63E1D-3EEE-40BF-8B33-748F86A4966B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B26B7-B91B-413B-8B3C-F3BDEDB38C4D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C0A30D0-9298-4D41-86B8-DD2436466246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7ED07BB-1B64-4382-B7C5-E966B275A92A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F1C45F27-24F8-4536-875B-B1053D7881C1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F761C9C0-0DB0-4757-84F4-4E13D6F74A94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5A5B3E36-A863-42C0-93D7-6E22D078094D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022DBB7F-2024-439C-824E-EC36CD0CBFB4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1029EB55-3FF7-4A2B-BF37-6BDEA5D80D78}"/>
                </a:ext>
              </a:extLst>
            </p:cNvPr>
            <p:cNvGrpSpPr/>
            <p:nvPr/>
          </p:nvGrpSpPr>
          <p:grpSpPr>
            <a:xfrm rot="5400000">
              <a:off x="12496800" y="6324600"/>
              <a:ext cx="762000" cy="304800"/>
              <a:chOff x="5791200" y="4876800"/>
              <a:chExt cx="762000" cy="304800"/>
            </a:xfrm>
          </p:grpSpPr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927F6302-91E8-4BB8-B64A-B9CF5FFE3926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93C8499-68CB-4362-981A-F9DCA059BEA4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EB756018-BE28-4E59-97A5-556D12BEFEE7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3E56006-07E0-440C-B669-43091160F6E9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583C7F20-0BE6-412F-8006-B07F3627DCA1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A4C2D0E-4147-4E93-AF98-EDCBBBFDBDB0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6787BF8-9928-4BDB-BA00-7E8F4234E5D8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81A4152A-8A07-4E30-94A0-395EB6A2FB45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FDD3906-DC1A-4D1A-BD99-CC968B0B6D83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D05491D7-7EFA-4B74-AB0D-EA5275C68BCE}"/>
                </a:ext>
              </a:extLst>
            </p:cNvPr>
            <p:cNvGrpSpPr/>
            <p:nvPr/>
          </p:nvGrpSpPr>
          <p:grpSpPr>
            <a:xfrm rot="5400000">
              <a:off x="12954000" y="6324600"/>
              <a:ext cx="762000" cy="304800"/>
              <a:chOff x="5791200" y="4876800"/>
              <a:chExt cx="762000" cy="304800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7862CABE-62A6-4900-916B-95C6C86B930E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B0F37A6E-2747-4108-BBBA-0B7BA8A58769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A32642E9-C854-4328-B3CF-E98E569CF1D1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13495B74-3A1E-4D9A-9BCD-7174378FBBBC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827349C-C8E2-4A6F-B153-9472240D9A37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4F28776-F60E-4C37-8B50-AA20C4B6594D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549B1CF4-D1DB-4D1C-8250-3D7BEADB48BC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7FE7669E-E091-4973-8F63-920BD4812A9F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54733B29-1655-4106-9892-5F4D2764BF2A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15F4EF-CEDE-4956-AAEB-1760E5484903}"/>
                </a:ext>
              </a:extLst>
            </p:cNvPr>
            <p:cNvCxnSpPr/>
            <p:nvPr/>
          </p:nvCxnSpPr>
          <p:spPr>
            <a:xfrm>
              <a:off x="11963400" y="68580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018A1D-6383-4C7E-961C-FF8D03105673}"/>
                </a:ext>
              </a:extLst>
            </p:cNvPr>
            <p:cNvCxnSpPr/>
            <p:nvPr/>
          </p:nvCxnSpPr>
          <p:spPr>
            <a:xfrm>
              <a:off x="12649200" y="6858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C2735-B013-43B4-B600-0C897CD362CD}"/>
              </a:ext>
            </a:extLst>
          </p:cNvPr>
          <p:cNvGrpSpPr/>
          <p:nvPr/>
        </p:nvGrpSpPr>
        <p:grpSpPr>
          <a:xfrm>
            <a:off x="11201400" y="7010400"/>
            <a:ext cx="1600200" cy="2819400"/>
            <a:chOff x="11201400" y="7010400"/>
            <a:chExt cx="1600200" cy="2819400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63939AE7-D12B-4CBB-A9BD-1C209CF689F3}"/>
                </a:ext>
              </a:extLst>
            </p:cNvPr>
            <p:cNvGrpSpPr/>
            <p:nvPr/>
          </p:nvGrpSpPr>
          <p:grpSpPr>
            <a:xfrm>
              <a:off x="12039600" y="8763000"/>
              <a:ext cx="533398" cy="914403"/>
              <a:chOff x="4343400" y="4571997"/>
              <a:chExt cx="533398" cy="914403"/>
            </a:xfrm>
          </p:grpSpPr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20F27F83-8D41-46A6-9D14-E3DEBBDAED23}"/>
                  </a:ext>
                </a:extLst>
              </p:cNvPr>
              <p:cNvCxnSpPr/>
              <p:nvPr/>
            </p:nvCxnSpPr>
            <p:spPr>
              <a:xfrm>
                <a:off x="4343400" y="50292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C2A63792-0A80-46EF-9331-A41D778A75ED}"/>
                  </a:ext>
                </a:extLst>
              </p:cNvPr>
              <p:cNvCxnSpPr/>
              <p:nvPr/>
            </p:nvCxnSpPr>
            <p:spPr>
              <a:xfrm rot="10800000">
                <a:off x="4572000" y="48006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47B53DB-34EF-483D-A64C-A7F065E0B54B}"/>
                  </a:ext>
                </a:extLst>
              </p:cNvPr>
              <p:cNvCxnSpPr/>
              <p:nvPr/>
            </p:nvCxnSpPr>
            <p:spPr>
              <a:xfrm flipV="1">
                <a:off x="4648200" y="4724400"/>
                <a:ext cx="0" cy="6096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Freeform 228">
                <a:extLst>
                  <a:ext uri="{FF2B5EF4-FFF2-40B4-BE49-F238E27FC236}">
                    <a16:creationId xmlns:a16="http://schemas.microsoft.com/office/drawing/2014/main" id="{B3CB9FE5-12C9-4911-A4E1-E52574D265A0}"/>
                  </a:ext>
                </a:extLst>
              </p:cNvPr>
              <p:cNvSpPr/>
              <p:nvPr/>
            </p:nvSpPr>
            <p:spPr>
              <a:xfrm rot="10800000">
                <a:off x="4645817" y="5257800"/>
                <a:ext cx="230981" cy="228600"/>
              </a:xfrm>
              <a:custGeom>
                <a:avLst/>
                <a:gdLst>
                  <a:gd name="connsiteX0" fmla="*/ 0 w 230981"/>
                  <a:gd name="connsiteY0" fmla="*/ 0 h 223838"/>
                  <a:gd name="connsiteX1" fmla="*/ 0 w 230981"/>
                  <a:gd name="connsiteY1" fmla="*/ 223838 h 223838"/>
                  <a:gd name="connsiteX2" fmla="*/ 230981 w 230981"/>
                  <a:gd name="connsiteY2" fmla="*/ 223838 h 223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981" h="223838">
                    <a:moveTo>
                      <a:pt x="0" y="0"/>
                    </a:moveTo>
                    <a:lnTo>
                      <a:pt x="0" y="223838"/>
                    </a:lnTo>
                    <a:lnTo>
                      <a:pt x="230981" y="22383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Freeform 229">
                <a:extLst>
                  <a:ext uri="{FF2B5EF4-FFF2-40B4-BE49-F238E27FC236}">
                    <a16:creationId xmlns:a16="http://schemas.microsoft.com/office/drawing/2014/main" id="{FFD9695C-16A0-4261-9C79-737974CCBDC1}"/>
                  </a:ext>
                </a:extLst>
              </p:cNvPr>
              <p:cNvSpPr/>
              <p:nvPr/>
            </p:nvSpPr>
            <p:spPr>
              <a:xfrm rot="10800000">
                <a:off x="4648199" y="4571997"/>
                <a:ext cx="228599" cy="228601"/>
              </a:xfrm>
              <a:custGeom>
                <a:avLst/>
                <a:gdLst>
                  <a:gd name="connsiteX0" fmla="*/ 233363 w 233363"/>
                  <a:gd name="connsiteY0" fmla="*/ 0 h 230981"/>
                  <a:gd name="connsiteX1" fmla="*/ 0 w 233363"/>
                  <a:gd name="connsiteY1" fmla="*/ 0 h 230981"/>
                  <a:gd name="connsiteX2" fmla="*/ 0 w 233363"/>
                  <a:gd name="connsiteY2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230981">
                    <a:moveTo>
                      <a:pt x="233363" y="0"/>
                    </a:moveTo>
                    <a:lnTo>
                      <a:pt x="0" y="0"/>
                    </a:lnTo>
                    <a:lnTo>
                      <a:pt x="0" y="23098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12E3479F-C9EA-44DD-AC8B-89EB04CAB829}"/>
                </a:ext>
              </a:extLst>
            </p:cNvPr>
            <p:cNvGrpSpPr/>
            <p:nvPr/>
          </p:nvGrpSpPr>
          <p:grpSpPr>
            <a:xfrm>
              <a:off x="12039600" y="8077200"/>
              <a:ext cx="533398" cy="914403"/>
              <a:chOff x="4343400" y="4571997"/>
              <a:chExt cx="533398" cy="914403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FDFA8A75-A83F-423F-A348-7E1B590F2F78}"/>
                  </a:ext>
                </a:extLst>
              </p:cNvPr>
              <p:cNvCxnSpPr/>
              <p:nvPr/>
            </p:nvCxnSpPr>
            <p:spPr>
              <a:xfrm>
                <a:off x="4343400" y="50292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1950887F-8D0B-4440-909A-713CD28EE800}"/>
                  </a:ext>
                </a:extLst>
              </p:cNvPr>
              <p:cNvCxnSpPr/>
              <p:nvPr/>
            </p:nvCxnSpPr>
            <p:spPr>
              <a:xfrm rot="10800000">
                <a:off x="4572000" y="48006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A1F74764-DAFB-4789-8FC5-07961F884693}"/>
                  </a:ext>
                </a:extLst>
              </p:cNvPr>
              <p:cNvCxnSpPr/>
              <p:nvPr/>
            </p:nvCxnSpPr>
            <p:spPr>
              <a:xfrm flipV="1">
                <a:off x="4648200" y="4724400"/>
                <a:ext cx="0" cy="6096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Freeform 228">
                <a:extLst>
                  <a:ext uri="{FF2B5EF4-FFF2-40B4-BE49-F238E27FC236}">
                    <a16:creationId xmlns:a16="http://schemas.microsoft.com/office/drawing/2014/main" id="{CBD55AB7-DB41-4DF6-BE77-76D5D01B0988}"/>
                  </a:ext>
                </a:extLst>
              </p:cNvPr>
              <p:cNvSpPr/>
              <p:nvPr/>
            </p:nvSpPr>
            <p:spPr>
              <a:xfrm rot="10800000">
                <a:off x="4645817" y="5257800"/>
                <a:ext cx="230981" cy="228600"/>
              </a:xfrm>
              <a:custGeom>
                <a:avLst/>
                <a:gdLst>
                  <a:gd name="connsiteX0" fmla="*/ 0 w 230981"/>
                  <a:gd name="connsiteY0" fmla="*/ 0 h 223838"/>
                  <a:gd name="connsiteX1" fmla="*/ 0 w 230981"/>
                  <a:gd name="connsiteY1" fmla="*/ 223838 h 223838"/>
                  <a:gd name="connsiteX2" fmla="*/ 230981 w 230981"/>
                  <a:gd name="connsiteY2" fmla="*/ 223838 h 223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981" h="223838">
                    <a:moveTo>
                      <a:pt x="0" y="0"/>
                    </a:moveTo>
                    <a:lnTo>
                      <a:pt x="0" y="223838"/>
                    </a:lnTo>
                    <a:lnTo>
                      <a:pt x="230981" y="22383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229">
                <a:extLst>
                  <a:ext uri="{FF2B5EF4-FFF2-40B4-BE49-F238E27FC236}">
                    <a16:creationId xmlns:a16="http://schemas.microsoft.com/office/drawing/2014/main" id="{763103ED-BA51-4869-A061-3310D38B9AFF}"/>
                  </a:ext>
                </a:extLst>
              </p:cNvPr>
              <p:cNvSpPr/>
              <p:nvPr/>
            </p:nvSpPr>
            <p:spPr>
              <a:xfrm rot="10800000">
                <a:off x="4648199" y="4571997"/>
                <a:ext cx="228599" cy="228601"/>
              </a:xfrm>
              <a:custGeom>
                <a:avLst/>
                <a:gdLst>
                  <a:gd name="connsiteX0" fmla="*/ 233363 w 233363"/>
                  <a:gd name="connsiteY0" fmla="*/ 0 h 230981"/>
                  <a:gd name="connsiteX1" fmla="*/ 0 w 233363"/>
                  <a:gd name="connsiteY1" fmla="*/ 0 h 230981"/>
                  <a:gd name="connsiteX2" fmla="*/ 0 w 233363"/>
                  <a:gd name="connsiteY2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230981">
                    <a:moveTo>
                      <a:pt x="233363" y="0"/>
                    </a:moveTo>
                    <a:lnTo>
                      <a:pt x="0" y="0"/>
                    </a:lnTo>
                    <a:lnTo>
                      <a:pt x="0" y="23098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C38D7075-044F-478F-A8DF-F0D254593510}"/>
                </a:ext>
              </a:extLst>
            </p:cNvPr>
            <p:cNvGrpSpPr/>
            <p:nvPr/>
          </p:nvGrpSpPr>
          <p:grpSpPr>
            <a:xfrm>
              <a:off x="12420600" y="9448800"/>
              <a:ext cx="304800" cy="381000"/>
              <a:chOff x="5638800" y="4114800"/>
              <a:chExt cx="304800" cy="381000"/>
            </a:xfrm>
          </p:grpSpPr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B3ED547B-7259-405B-A97E-633D0FE5D98C}"/>
                  </a:ext>
                </a:extLst>
              </p:cNvPr>
              <p:cNvCxnSpPr/>
              <p:nvPr/>
            </p:nvCxnSpPr>
            <p:spPr>
              <a:xfrm flipV="1">
                <a:off x="5791200" y="41148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16D0E3C-5B23-4D46-B3C5-548111F436BC}"/>
                  </a:ext>
                </a:extLst>
              </p:cNvPr>
              <p:cNvCxnSpPr/>
              <p:nvPr/>
            </p:nvCxnSpPr>
            <p:spPr>
              <a:xfrm flipH="1">
                <a:off x="5638800" y="43434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BB93E306-45F3-48E9-8FD2-061FFB69DE31}"/>
                  </a:ext>
                </a:extLst>
              </p:cNvPr>
              <p:cNvCxnSpPr/>
              <p:nvPr/>
            </p:nvCxnSpPr>
            <p:spPr>
              <a:xfrm flipH="1">
                <a:off x="5715000" y="44196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BCECA6FF-EDC9-47EC-9AC2-D78BE452DCF6}"/>
                  </a:ext>
                </a:extLst>
              </p:cNvPr>
              <p:cNvCxnSpPr/>
              <p:nvPr/>
            </p:nvCxnSpPr>
            <p:spPr>
              <a:xfrm flipH="1">
                <a:off x="5753100" y="44958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4538A73-0A46-4187-A4A7-A4EB6CC83000}"/>
                </a:ext>
              </a:extLst>
            </p:cNvPr>
            <p:cNvGrpSpPr/>
            <p:nvPr/>
          </p:nvGrpSpPr>
          <p:grpSpPr>
            <a:xfrm rot="10800000">
              <a:off x="12039600" y="7162800"/>
              <a:ext cx="533399" cy="914400"/>
              <a:chOff x="3962401" y="3657600"/>
              <a:chExt cx="533399" cy="914400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4B9BFCB-8BDF-45CD-9E6C-E8A260CC1D52}"/>
                  </a:ext>
                </a:extLst>
              </p:cNvPr>
              <p:cNvCxnSpPr/>
              <p:nvPr/>
            </p:nvCxnSpPr>
            <p:spPr>
              <a:xfrm rot="10800000">
                <a:off x="4419600" y="41148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B3EA64D2-D399-48DB-8EB4-F7261A14046B}"/>
                  </a:ext>
                </a:extLst>
              </p:cNvPr>
              <p:cNvSpPr/>
              <p:nvPr/>
            </p:nvSpPr>
            <p:spPr>
              <a:xfrm>
                <a:off x="4267200" y="4038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BB6CF78A-9F90-49FC-92A9-62585F6DE9E1}"/>
                  </a:ext>
                </a:extLst>
              </p:cNvPr>
              <p:cNvCxnSpPr/>
              <p:nvPr/>
            </p:nvCxnSpPr>
            <p:spPr>
              <a:xfrm rot="10800000" flipV="1">
                <a:off x="4267200" y="38862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23E0D779-60BE-4BDF-90DA-6BB0AAAEC468}"/>
                  </a:ext>
                </a:extLst>
              </p:cNvPr>
              <p:cNvCxnSpPr/>
              <p:nvPr/>
            </p:nvCxnSpPr>
            <p:spPr>
              <a:xfrm rot="10800000" flipV="1">
                <a:off x="4191000" y="3810000"/>
                <a:ext cx="0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Freeform 221">
                <a:extLst>
                  <a:ext uri="{FF2B5EF4-FFF2-40B4-BE49-F238E27FC236}">
                    <a16:creationId xmlns:a16="http://schemas.microsoft.com/office/drawing/2014/main" id="{EA725243-9E01-4B89-84C2-8BA5D96D4E41}"/>
                  </a:ext>
                </a:extLst>
              </p:cNvPr>
              <p:cNvSpPr/>
              <p:nvPr/>
            </p:nvSpPr>
            <p:spPr>
              <a:xfrm>
                <a:off x="3962402" y="3657600"/>
                <a:ext cx="230981" cy="228600"/>
              </a:xfrm>
              <a:custGeom>
                <a:avLst/>
                <a:gdLst>
                  <a:gd name="connsiteX0" fmla="*/ 0 w 230981"/>
                  <a:gd name="connsiteY0" fmla="*/ 0 h 223838"/>
                  <a:gd name="connsiteX1" fmla="*/ 0 w 230981"/>
                  <a:gd name="connsiteY1" fmla="*/ 223838 h 223838"/>
                  <a:gd name="connsiteX2" fmla="*/ 230981 w 230981"/>
                  <a:gd name="connsiteY2" fmla="*/ 223838 h 223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981" h="223838">
                    <a:moveTo>
                      <a:pt x="0" y="0"/>
                    </a:moveTo>
                    <a:lnTo>
                      <a:pt x="0" y="223838"/>
                    </a:lnTo>
                    <a:lnTo>
                      <a:pt x="230981" y="22383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Freeform 222">
                <a:extLst>
                  <a:ext uri="{FF2B5EF4-FFF2-40B4-BE49-F238E27FC236}">
                    <a16:creationId xmlns:a16="http://schemas.microsoft.com/office/drawing/2014/main" id="{A76A5D4F-83BE-4C34-B05D-3A4328041529}"/>
                  </a:ext>
                </a:extLst>
              </p:cNvPr>
              <p:cNvSpPr/>
              <p:nvPr/>
            </p:nvSpPr>
            <p:spPr>
              <a:xfrm>
                <a:off x="3962401" y="4343400"/>
                <a:ext cx="228600" cy="228600"/>
              </a:xfrm>
              <a:custGeom>
                <a:avLst/>
                <a:gdLst>
                  <a:gd name="connsiteX0" fmla="*/ 233363 w 233363"/>
                  <a:gd name="connsiteY0" fmla="*/ 0 h 230981"/>
                  <a:gd name="connsiteX1" fmla="*/ 0 w 233363"/>
                  <a:gd name="connsiteY1" fmla="*/ 0 h 230981"/>
                  <a:gd name="connsiteX2" fmla="*/ 0 w 233363"/>
                  <a:gd name="connsiteY2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230981">
                    <a:moveTo>
                      <a:pt x="233363" y="0"/>
                    </a:moveTo>
                    <a:lnTo>
                      <a:pt x="0" y="0"/>
                    </a:lnTo>
                    <a:lnTo>
                      <a:pt x="0" y="23098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D9D1BCE1-6912-41CA-B7D2-7ADBEEB407DC}"/>
                </a:ext>
              </a:extLst>
            </p:cNvPr>
            <p:cNvGrpSpPr/>
            <p:nvPr/>
          </p:nvGrpSpPr>
          <p:grpSpPr>
            <a:xfrm rot="10800000">
              <a:off x="11201400" y="7162800"/>
              <a:ext cx="533399" cy="914400"/>
              <a:chOff x="3962401" y="3657600"/>
              <a:chExt cx="533399" cy="914400"/>
            </a:xfrm>
          </p:grpSpPr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20E78156-74F3-4EE9-A475-CCB22445A2DF}"/>
                  </a:ext>
                </a:extLst>
              </p:cNvPr>
              <p:cNvCxnSpPr/>
              <p:nvPr/>
            </p:nvCxnSpPr>
            <p:spPr>
              <a:xfrm rot="10800000">
                <a:off x="4419600" y="41148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456842DB-4CBE-4BF3-B2E9-C5932735EF26}"/>
                  </a:ext>
                </a:extLst>
              </p:cNvPr>
              <p:cNvSpPr/>
              <p:nvPr/>
            </p:nvSpPr>
            <p:spPr>
              <a:xfrm>
                <a:off x="4267200" y="4038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5FB17FB6-9094-461E-B06B-D3A2E2672674}"/>
                  </a:ext>
                </a:extLst>
              </p:cNvPr>
              <p:cNvCxnSpPr/>
              <p:nvPr/>
            </p:nvCxnSpPr>
            <p:spPr>
              <a:xfrm rot="10800000" flipV="1">
                <a:off x="4267200" y="38862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ADCD1882-6EF1-4E53-A926-9868D867E4D4}"/>
                  </a:ext>
                </a:extLst>
              </p:cNvPr>
              <p:cNvCxnSpPr/>
              <p:nvPr/>
            </p:nvCxnSpPr>
            <p:spPr>
              <a:xfrm rot="10800000" flipV="1">
                <a:off x="4191000" y="3810000"/>
                <a:ext cx="0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Freeform 221">
                <a:extLst>
                  <a:ext uri="{FF2B5EF4-FFF2-40B4-BE49-F238E27FC236}">
                    <a16:creationId xmlns:a16="http://schemas.microsoft.com/office/drawing/2014/main" id="{7D8A49B2-8107-4C20-8BA9-696B8C319E9C}"/>
                  </a:ext>
                </a:extLst>
              </p:cNvPr>
              <p:cNvSpPr/>
              <p:nvPr/>
            </p:nvSpPr>
            <p:spPr>
              <a:xfrm>
                <a:off x="3962402" y="3657600"/>
                <a:ext cx="230981" cy="228600"/>
              </a:xfrm>
              <a:custGeom>
                <a:avLst/>
                <a:gdLst>
                  <a:gd name="connsiteX0" fmla="*/ 0 w 230981"/>
                  <a:gd name="connsiteY0" fmla="*/ 0 h 223838"/>
                  <a:gd name="connsiteX1" fmla="*/ 0 w 230981"/>
                  <a:gd name="connsiteY1" fmla="*/ 223838 h 223838"/>
                  <a:gd name="connsiteX2" fmla="*/ 230981 w 230981"/>
                  <a:gd name="connsiteY2" fmla="*/ 223838 h 223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981" h="223838">
                    <a:moveTo>
                      <a:pt x="0" y="0"/>
                    </a:moveTo>
                    <a:lnTo>
                      <a:pt x="0" y="223838"/>
                    </a:lnTo>
                    <a:lnTo>
                      <a:pt x="230981" y="22383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Freeform 222">
                <a:extLst>
                  <a:ext uri="{FF2B5EF4-FFF2-40B4-BE49-F238E27FC236}">
                    <a16:creationId xmlns:a16="http://schemas.microsoft.com/office/drawing/2014/main" id="{726EBF08-D474-4772-8A34-A1B3AD7EC505}"/>
                  </a:ext>
                </a:extLst>
              </p:cNvPr>
              <p:cNvSpPr/>
              <p:nvPr/>
            </p:nvSpPr>
            <p:spPr>
              <a:xfrm>
                <a:off x="3962401" y="4343400"/>
                <a:ext cx="228600" cy="228600"/>
              </a:xfrm>
              <a:custGeom>
                <a:avLst/>
                <a:gdLst>
                  <a:gd name="connsiteX0" fmla="*/ 233363 w 233363"/>
                  <a:gd name="connsiteY0" fmla="*/ 0 h 230981"/>
                  <a:gd name="connsiteX1" fmla="*/ 0 w 233363"/>
                  <a:gd name="connsiteY1" fmla="*/ 0 h 230981"/>
                  <a:gd name="connsiteX2" fmla="*/ 0 w 233363"/>
                  <a:gd name="connsiteY2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230981">
                    <a:moveTo>
                      <a:pt x="233363" y="0"/>
                    </a:moveTo>
                    <a:lnTo>
                      <a:pt x="0" y="0"/>
                    </a:lnTo>
                    <a:lnTo>
                      <a:pt x="0" y="23098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762977-76E3-4498-8F53-A4CD2C09AAC3}"/>
                </a:ext>
              </a:extLst>
            </p:cNvPr>
            <p:cNvCxnSpPr>
              <a:cxnSpLocks/>
              <a:endCxn id="480" idx="0"/>
            </p:cNvCxnSpPr>
            <p:nvPr/>
          </p:nvCxnSpPr>
          <p:spPr>
            <a:xfrm>
              <a:off x="11734800" y="8077200"/>
              <a:ext cx="228666" cy="3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A87607D5-0A1E-4BB1-8AB2-68E0E4E6C81B}"/>
                </a:ext>
              </a:extLst>
            </p:cNvPr>
            <p:cNvGrpSpPr/>
            <p:nvPr/>
          </p:nvGrpSpPr>
          <p:grpSpPr>
            <a:xfrm>
              <a:off x="12496800" y="8001000"/>
              <a:ext cx="152400" cy="152400"/>
              <a:chOff x="8458200" y="5867400"/>
              <a:chExt cx="152400" cy="152400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663F8F50-8587-4BD9-A2BE-814039B971A2}"/>
                  </a:ext>
                </a:extLst>
              </p:cNvPr>
              <p:cNvCxnSpPr/>
              <p:nvPr/>
            </p:nvCxnSpPr>
            <p:spPr>
              <a:xfrm>
                <a:off x="8458200" y="59436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75450D69-528C-4BE6-B1DC-AB96E723125C}"/>
                  </a:ext>
                </a:extLst>
              </p:cNvPr>
              <p:cNvCxnSpPr/>
              <p:nvPr/>
            </p:nvCxnSpPr>
            <p:spPr>
              <a:xfrm>
                <a:off x="8534400" y="586740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3501C4CD-73D7-40AF-AC7E-14AC33960527}"/>
                  </a:ext>
                </a:extLst>
              </p:cNvPr>
              <p:cNvSpPr/>
              <p:nvPr/>
            </p:nvSpPr>
            <p:spPr>
              <a:xfrm>
                <a:off x="8496300" y="59055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74838729-F4C7-46B7-9D5D-37FF65D0AC7A}"/>
                </a:ext>
              </a:extLst>
            </p:cNvPr>
            <p:cNvGrpSpPr/>
            <p:nvPr/>
          </p:nvGrpSpPr>
          <p:grpSpPr>
            <a:xfrm>
              <a:off x="11887200" y="7924800"/>
              <a:ext cx="304800" cy="304800"/>
              <a:chOff x="8382000" y="5791200"/>
              <a:chExt cx="304800" cy="304800"/>
            </a:xfrm>
          </p:grpSpPr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3F98D5FE-A436-47FE-A2C2-CB9ADE3E7317}"/>
                  </a:ext>
                </a:extLst>
              </p:cNvPr>
              <p:cNvCxnSpPr/>
              <p:nvPr/>
            </p:nvCxnSpPr>
            <p:spPr>
              <a:xfrm>
                <a:off x="8382000" y="59436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571941-634F-40FB-9B93-EFA4E806AE50}"/>
                  </a:ext>
                </a:extLst>
              </p:cNvPr>
              <p:cNvCxnSpPr/>
              <p:nvPr/>
            </p:nvCxnSpPr>
            <p:spPr>
              <a:xfrm flipV="1">
                <a:off x="8534400" y="57912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Arc 479">
                <a:extLst>
                  <a:ext uri="{FF2B5EF4-FFF2-40B4-BE49-F238E27FC236}">
                    <a16:creationId xmlns:a16="http://schemas.microsoft.com/office/drawing/2014/main" id="{A0A193DA-0F73-4599-B1D4-4004095A6CBC}"/>
                  </a:ext>
                </a:extLst>
              </p:cNvPr>
              <p:cNvSpPr/>
              <p:nvPr/>
            </p:nvSpPr>
            <p:spPr>
              <a:xfrm>
                <a:off x="8458200" y="5867400"/>
                <a:ext cx="152400" cy="152400"/>
              </a:xfrm>
              <a:prstGeom prst="arc">
                <a:avLst>
                  <a:gd name="adj1" fmla="val 10656843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6C81B909-C6B8-4984-85C3-91734BEC9F2B}"/>
                  </a:ext>
                </a:extLst>
              </p:cNvPr>
              <p:cNvCxnSpPr/>
              <p:nvPr/>
            </p:nvCxnSpPr>
            <p:spPr>
              <a:xfrm>
                <a:off x="8610600" y="59436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513FD841-D959-46A3-B9A6-93C1889ECBCF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0" y="8077200"/>
              <a:ext cx="609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AFCD4F-8709-46DF-BD01-8F3166577AC4}"/>
                </a:ext>
              </a:extLst>
            </p:cNvPr>
            <p:cNvCxnSpPr/>
            <p:nvPr/>
          </p:nvCxnSpPr>
          <p:spPr>
            <a:xfrm>
              <a:off x="12039600" y="7620000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7EC6A78-B60C-4B34-9D54-3A3A0E7E1C39}"/>
                </a:ext>
              </a:extLst>
            </p:cNvPr>
            <p:cNvGrpSpPr/>
            <p:nvPr/>
          </p:nvGrpSpPr>
          <p:grpSpPr>
            <a:xfrm>
              <a:off x="11506200" y="7010400"/>
              <a:ext cx="457200" cy="381000"/>
              <a:chOff x="5562600" y="3733800"/>
              <a:chExt cx="457200" cy="381000"/>
            </a:xfrm>
          </p:grpSpPr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33CDE113-7DCB-4EA7-B879-57C579283F68}"/>
                  </a:ext>
                </a:extLst>
              </p:cNvPr>
              <p:cNvCxnSpPr/>
              <p:nvPr/>
            </p:nvCxnSpPr>
            <p:spPr>
              <a:xfrm>
                <a:off x="5791200" y="38100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F0FF0D3-0D5B-4549-9328-8426C566F2BD}"/>
                  </a:ext>
                </a:extLst>
              </p:cNvPr>
              <p:cNvCxnSpPr/>
              <p:nvPr/>
            </p:nvCxnSpPr>
            <p:spPr>
              <a:xfrm flipV="1">
                <a:off x="5562600" y="3733800"/>
                <a:ext cx="4572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F1EAE4D6-F5AD-42DC-9301-3ED15928DA0E}"/>
                </a:ext>
              </a:extLst>
            </p:cNvPr>
            <p:cNvGrpSpPr/>
            <p:nvPr/>
          </p:nvGrpSpPr>
          <p:grpSpPr>
            <a:xfrm>
              <a:off x="12344400" y="7010400"/>
              <a:ext cx="457200" cy="381000"/>
              <a:chOff x="5562600" y="3733800"/>
              <a:chExt cx="457200" cy="381000"/>
            </a:xfrm>
          </p:grpSpPr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F8DF278F-E3BC-4BB3-B1B8-F8833CD6B2DF}"/>
                  </a:ext>
                </a:extLst>
              </p:cNvPr>
              <p:cNvCxnSpPr/>
              <p:nvPr/>
            </p:nvCxnSpPr>
            <p:spPr>
              <a:xfrm>
                <a:off x="5791200" y="38100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7B07ADF-7A22-4044-9EF2-EB05E6F0B5D7}"/>
                  </a:ext>
                </a:extLst>
              </p:cNvPr>
              <p:cNvCxnSpPr/>
              <p:nvPr/>
            </p:nvCxnSpPr>
            <p:spPr>
              <a:xfrm flipV="1">
                <a:off x="5562600" y="3733800"/>
                <a:ext cx="4572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70F4F9-BF4E-486E-9C37-BF5F36B6E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7620000"/>
              <a:ext cx="0" cy="1600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93367-888C-4AB8-9D3D-B3E0DB7C275D}"/>
                </a:ext>
              </a:extLst>
            </p:cNvPr>
            <p:cNvCxnSpPr/>
            <p:nvPr/>
          </p:nvCxnSpPr>
          <p:spPr>
            <a:xfrm flipH="1">
              <a:off x="11201400" y="9220200"/>
              <a:ext cx="838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2FA3FE-C5D5-42A8-8658-CBBC327E10AA}"/>
              </a:ext>
            </a:extLst>
          </p:cNvPr>
          <p:cNvGrpSpPr/>
          <p:nvPr/>
        </p:nvGrpSpPr>
        <p:grpSpPr>
          <a:xfrm>
            <a:off x="1524000" y="8077200"/>
            <a:ext cx="990600" cy="914400"/>
            <a:chOff x="1524000" y="8077200"/>
            <a:chExt cx="990600" cy="914400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2825F54C-3469-4A74-83A8-521805595D14}"/>
                </a:ext>
              </a:extLst>
            </p:cNvPr>
            <p:cNvGrpSpPr/>
            <p:nvPr/>
          </p:nvGrpSpPr>
          <p:grpSpPr>
            <a:xfrm>
              <a:off x="2057400" y="8229600"/>
              <a:ext cx="457200" cy="533400"/>
              <a:chOff x="4648200" y="5715000"/>
              <a:chExt cx="457200" cy="533400"/>
            </a:xfrm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A04F994-13DD-4DA0-B0CD-A258E8B5DF64}"/>
                  </a:ext>
                </a:extLst>
              </p:cNvPr>
              <p:cNvCxnSpPr/>
              <p:nvPr/>
            </p:nvCxnSpPr>
            <p:spPr>
              <a:xfrm>
                <a:off x="4876800" y="57150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291F9FBB-A330-4B1D-8400-E4FA6A0959A9}"/>
                  </a:ext>
                </a:extLst>
              </p:cNvPr>
              <p:cNvCxnSpPr/>
              <p:nvPr/>
            </p:nvCxnSpPr>
            <p:spPr>
              <a:xfrm>
                <a:off x="4876800" y="60198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8BD543D0-5DBE-4AA5-A2C9-C0003DADC303}"/>
                  </a:ext>
                </a:extLst>
              </p:cNvPr>
              <p:cNvCxnSpPr/>
              <p:nvPr/>
            </p:nvCxnSpPr>
            <p:spPr>
              <a:xfrm>
                <a:off x="4648200" y="5943600"/>
                <a:ext cx="457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17D18B1-299E-472C-A939-B8064EFD8A3D}"/>
                  </a:ext>
                </a:extLst>
              </p:cNvPr>
              <p:cNvCxnSpPr/>
              <p:nvPr/>
            </p:nvCxnSpPr>
            <p:spPr>
              <a:xfrm>
                <a:off x="4648200" y="6019800"/>
                <a:ext cx="457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F36C62FA-79F7-4C03-BC42-E802F251711D}"/>
                </a:ext>
              </a:extLst>
            </p:cNvPr>
            <p:cNvGrpSpPr/>
            <p:nvPr/>
          </p:nvGrpSpPr>
          <p:grpSpPr>
            <a:xfrm>
              <a:off x="2133600" y="8610600"/>
              <a:ext cx="304800" cy="381000"/>
              <a:chOff x="5638800" y="4114800"/>
              <a:chExt cx="304800" cy="381000"/>
            </a:xfrm>
          </p:grpSpPr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FE128330-C7FB-4613-8C8E-B865040BFA99}"/>
                  </a:ext>
                </a:extLst>
              </p:cNvPr>
              <p:cNvCxnSpPr/>
              <p:nvPr/>
            </p:nvCxnSpPr>
            <p:spPr>
              <a:xfrm flipV="1">
                <a:off x="5791200" y="41148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5EBE8A57-842D-4F53-8120-62F757A00763}"/>
                  </a:ext>
                </a:extLst>
              </p:cNvPr>
              <p:cNvCxnSpPr/>
              <p:nvPr/>
            </p:nvCxnSpPr>
            <p:spPr>
              <a:xfrm flipH="1">
                <a:off x="5638800" y="43434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67CF444A-EA7F-4BFA-87F0-4FB9EA09B9F5}"/>
                  </a:ext>
                </a:extLst>
              </p:cNvPr>
              <p:cNvCxnSpPr/>
              <p:nvPr/>
            </p:nvCxnSpPr>
            <p:spPr>
              <a:xfrm flipH="1">
                <a:off x="5715000" y="44196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0E0AA78-AEC2-4875-A594-2C40849F64A2}"/>
                  </a:ext>
                </a:extLst>
              </p:cNvPr>
              <p:cNvCxnSpPr/>
              <p:nvPr/>
            </p:nvCxnSpPr>
            <p:spPr>
              <a:xfrm flipH="1">
                <a:off x="5753100" y="44958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D51E50C2-3D81-4774-86A3-C2FA79D9AD76}"/>
                </a:ext>
              </a:extLst>
            </p:cNvPr>
            <p:cNvGrpSpPr/>
            <p:nvPr/>
          </p:nvGrpSpPr>
          <p:grpSpPr>
            <a:xfrm rot="5400000">
              <a:off x="1828800" y="7772400"/>
              <a:ext cx="152400" cy="762000"/>
              <a:chOff x="3048000" y="3276600"/>
              <a:chExt cx="152400" cy="762000"/>
            </a:xfrm>
          </p:grpSpPr>
          <p:sp>
            <p:nvSpPr>
              <p:cNvPr id="500" name="Line 119">
                <a:extLst>
                  <a:ext uri="{FF2B5EF4-FFF2-40B4-BE49-F238E27FC236}">
                    <a16:creationId xmlns:a16="http://schemas.microsoft.com/office/drawing/2014/main" id="{61309039-F78D-4C97-A735-9FDF63E0C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0400" y="3276600"/>
                <a:ext cx="0" cy="228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Line 120">
                <a:extLst>
                  <a:ext uri="{FF2B5EF4-FFF2-40B4-BE49-F238E27FC236}">
                    <a16:creationId xmlns:a16="http://schemas.microsoft.com/office/drawing/2014/main" id="{05DD28D5-76EA-440A-B299-672A7B871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0400" y="3810000"/>
                <a:ext cx="0" cy="228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Line 119">
                <a:extLst>
                  <a:ext uri="{FF2B5EF4-FFF2-40B4-BE49-F238E27FC236}">
                    <a16:creationId xmlns:a16="http://schemas.microsoft.com/office/drawing/2014/main" id="{5F7036D8-1C4D-4909-92C2-64B8CAF2B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000" y="3505200"/>
                <a:ext cx="152400" cy="228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53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9E89-9B04-4563-9503-FFCF6453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6E32AF2-5B96-4697-9840-F3DCDE4C12E1}"/>
              </a:ext>
            </a:extLst>
          </p:cNvPr>
          <p:cNvGrpSpPr/>
          <p:nvPr/>
        </p:nvGrpSpPr>
        <p:grpSpPr>
          <a:xfrm>
            <a:off x="876300" y="2247900"/>
            <a:ext cx="7425966" cy="3314700"/>
            <a:chOff x="876300" y="2247900"/>
            <a:chExt cx="7425966" cy="33147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52A47C3-1CEC-47E0-8645-B1882D1194D2}"/>
                </a:ext>
              </a:extLst>
            </p:cNvPr>
            <p:cNvSpPr/>
            <p:nvPr/>
          </p:nvSpPr>
          <p:spPr>
            <a:xfrm>
              <a:off x="1866900" y="2286000"/>
              <a:ext cx="4724400" cy="3276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581118-2EE5-4B3A-B68D-851938665944}"/>
                </a:ext>
              </a:extLst>
            </p:cNvPr>
            <p:cNvGrpSpPr/>
            <p:nvPr/>
          </p:nvGrpSpPr>
          <p:grpSpPr>
            <a:xfrm>
              <a:off x="2781300" y="3733800"/>
              <a:ext cx="1676400" cy="1143000"/>
              <a:chOff x="7924800" y="7239000"/>
              <a:chExt cx="1676400" cy="114300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9129861-D9FF-4ECE-9742-38A5FA909E96}"/>
                  </a:ext>
                </a:extLst>
              </p:cNvPr>
              <p:cNvCxnSpPr/>
              <p:nvPr/>
            </p:nvCxnSpPr>
            <p:spPr>
              <a:xfrm>
                <a:off x="9448800" y="77724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D74F027-0120-4F6D-922B-E6CD11707828}"/>
                  </a:ext>
                </a:extLst>
              </p:cNvPr>
              <p:cNvCxnSpPr/>
              <p:nvPr/>
            </p:nvCxnSpPr>
            <p:spPr>
              <a:xfrm>
                <a:off x="7924800" y="7543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4353013-73C8-4746-B7A9-1AB8356489D6}"/>
                  </a:ext>
                </a:extLst>
              </p:cNvPr>
              <p:cNvCxnSpPr/>
              <p:nvPr/>
            </p:nvCxnSpPr>
            <p:spPr>
              <a:xfrm>
                <a:off x="7924800" y="8077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B9CDF3D-D1C6-4243-9021-6E0EA419428B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0" cy="1143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B25D20D-A69F-421B-A401-DE49141E7A78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13716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24D5321-4110-4CB1-BE3A-05D811E80931}"/>
                  </a:ext>
                </a:extLst>
              </p:cNvPr>
              <p:cNvCxnSpPr/>
              <p:nvPr/>
            </p:nvCxnSpPr>
            <p:spPr>
              <a:xfrm flipV="1">
                <a:off x="8077200" y="7772400"/>
                <a:ext cx="137160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B8DCA3-7C21-4B0C-815D-5C0EFC24BE67}"/>
                  </a:ext>
                </a:extLst>
              </p:cNvPr>
              <p:cNvCxnSpPr/>
              <p:nvPr/>
            </p:nvCxnSpPr>
            <p:spPr>
              <a:xfrm>
                <a:off x="8153400" y="80772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6832B47-6AFF-42A0-8741-B2C4FF130F81}"/>
                  </a:ext>
                </a:extLst>
              </p:cNvPr>
              <p:cNvCxnSpPr/>
              <p:nvPr/>
            </p:nvCxnSpPr>
            <p:spPr>
              <a:xfrm>
                <a:off x="8153400" y="7543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4A71175-3AF4-4905-BE0B-ED0D318AB931}"/>
                  </a:ext>
                </a:extLst>
              </p:cNvPr>
              <p:cNvCxnSpPr/>
              <p:nvPr/>
            </p:nvCxnSpPr>
            <p:spPr>
              <a:xfrm flipV="1">
                <a:off x="8267700" y="74295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1E2945E-56F6-4E23-8397-E717DDBAFFFF}"/>
                </a:ext>
              </a:extLst>
            </p:cNvPr>
            <p:cNvGrpSpPr/>
            <p:nvPr/>
          </p:nvGrpSpPr>
          <p:grpSpPr>
            <a:xfrm>
              <a:off x="1219200" y="3810000"/>
              <a:ext cx="533400" cy="457200"/>
              <a:chOff x="4648200" y="5715000"/>
              <a:chExt cx="533400" cy="457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CF8A71-77E9-467E-B10C-8B68256B6A25}"/>
                  </a:ext>
                </a:extLst>
              </p:cNvPr>
              <p:cNvCxnSpPr/>
              <p:nvPr/>
            </p:nvCxnSpPr>
            <p:spPr>
              <a:xfrm>
                <a:off x="48768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3855D14-A130-42FA-9E9F-0495D6A39294}"/>
                  </a:ext>
                </a:extLst>
              </p:cNvPr>
              <p:cNvCxnSpPr/>
              <p:nvPr/>
            </p:nvCxnSpPr>
            <p:spPr>
              <a:xfrm>
                <a:off x="49530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918091-90A2-4656-8742-78E37D90A858}"/>
                  </a:ext>
                </a:extLst>
              </p:cNvPr>
              <p:cNvCxnSpPr/>
              <p:nvPr/>
            </p:nvCxnSpPr>
            <p:spPr>
              <a:xfrm>
                <a:off x="49530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3C5922-3E6D-4886-A897-D7088B0C0164}"/>
                  </a:ext>
                </a:extLst>
              </p:cNvPr>
              <p:cNvCxnSpPr/>
              <p:nvPr/>
            </p:nvCxnSpPr>
            <p:spPr>
              <a:xfrm>
                <a:off x="46482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D238B8-79F2-45BC-B088-4174A9A12908}"/>
                </a:ext>
              </a:extLst>
            </p:cNvPr>
            <p:cNvGrpSpPr/>
            <p:nvPr/>
          </p:nvGrpSpPr>
          <p:grpSpPr>
            <a:xfrm>
              <a:off x="1219200" y="4343400"/>
              <a:ext cx="533400" cy="457200"/>
              <a:chOff x="4648200" y="5715000"/>
              <a:chExt cx="533400" cy="457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0627D66-4814-4247-AFD4-A82BE73E7666}"/>
                  </a:ext>
                </a:extLst>
              </p:cNvPr>
              <p:cNvCxnSpPr/>
              <p:nvPr/>
            </p:nvCxnSpPr>
            <p:spPr>
              <a:xfrm>
                <a:off x="48768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6E27705-27AF-4A75-BAB2-C782C2822A55}"/>
                  </a:ext>
                </a:extLst>
              </p:cNvPr>
              <p:cNvCxnSpPr/>
              <p:nvPr/>
            </p:nvCxnSpPr>
            <p:spPr>
              <a:xfrm>
                <a:off x="49530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D3F35DD-2002-41A1-A90D-1F001F26D558}"/>
                  </a:ext>
                </a:extLst>
              </p:cNvPr>
              <p:cNvCxnSpPr/>
              <p:nvPr/>
            </p:nvCxnSpPr>
            <p:spPr>
              <a:xfrm>
                <a:off x="49530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5785746-68F4-4542-95E9-AFA92D19D7E8}"/>
                  </a:ext>
                </a:extLst>
              </p:cNvPr>
              <p:cNvCxnSpPr/>
              <p:nvPr/>
            </p:nvCxnSpPr>
            <p:spPr>
              <a:xfrm>
                <a:off x="46482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8B7580D-C9D5-4D9F-8432-B5D707267DCE}"/>
                </a:ext>
              </a:extLst>
            </p:cNvPr>
            <p:cNvGrpSpPr/>
            <p:nvPr/>
          </p:nvGrpSpPr>
          <p:grpSpPr>
            <a:xfrm>
              <a:off x="1866900" y="3886200"/>
              <a:ext cx="762000" cy="304800"/>
              <a:chOff x="5791200" y="4876800"/>
              <a:chExt cx="762000" cy="3048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8646A31-2876-44CA-8BBB-DEB371FFB0DF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BBCE0AD-E39B-4604-B87A-56069C5AF877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78C67B6-EE56-421C-A37D-CC6376AA93C5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E55EADE-3183-4745-996C-A376F0CBED4A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F3113E7-DF9C-457A-BDEE-BF8FFF45C16A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112E5DD-BC3B-496C-9972-4C3D2598DF46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CC08299-F401-43E2-BD53-428EDD6AFE34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63B6C3F-82FD-4C2D-9F54-8FC23C10DF09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3FDFF6-7A87-458C-9B40-57ECDC781C3F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413BBFC-5D38-4BB5-A5C8-9876C39A6107}"/>
                </a:ext>
              </a:extLst>
            </p:cNvPr>
            <p:cNvGrpSpPr/>
            <p:nvPr/>
          </p:nvGrpSpPr>
          <p:grpSpPr>
            <a:xfrm>
              <a:off x="1866900" y="4419600"/>
              <a:ext cx="762000" cy="304800"/>
              <a:chOff x="5791200" y="4876800"/>
              <a:chExt cx="762000" cy="3048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6ABCC70-033C-4784-AE97-C760300E8557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4C269E-1549-46EB-B48C-F2641DE92D68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45966C3-59AF-4F11-819F-DF3A6119C501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FF15D5-FD6F-42E8-A661-308B2C5C889F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1E8CB2-FD70-4FB1-9F48-A445C8DED335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7FC1DE-E74C-473A-8DCF-BC4AB3A8082A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75C45C7-B73D-4A93-8801-25EED3767E67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88C05BE-BD3F-4978-B351-8D9ED30E3965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A59CE95-9D95-4AFE-A6DC-9E131E2AFD6A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54258E-CEB6-4454-9CDE-EC4469B293D6}"/>
                </a:ext>
              </a:extLst>
            </p:cNvPr>
            <p:cNvGrpSpPr/>
            <p:nvPr/>
          </p:nvGrpSpPr>
          <p:grpSpPr>
            <a:xfrm>
              <a:off x="3162300" y="3238500"/>
              <a:ext cx="762000" cy="304800"/>
              <a:chOff x="5791200" y="4876800"/>
              <a:chExt cx="762000" cy="3048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8806F8-5BB1-4C02-818E-54742DC169AF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796F894-B4D7-47A9-B6FF-5ADD037C65FE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6BD6139-3D2A-4507-A2CD-9464BA4445AF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2746CC-E922-4239-A3BD-842EF657B5AD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F81BDCC-957F-4E7E-8E28-C24BB068035D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39701C1-8964-442E-891E-90603C1FE5F1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F07B5D-D44A-4F75-82F4-D2BF5D0E7F21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D10A54F-4A12-4DCD-AA89-CA4EC4EE576E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79150EA-CB67-4DE5-8158-410B7368A2C4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FF274D-CEB6-4846-9C44-AB5547F973AD}"/>
                </a:ext>
              </a:extLst>
            </p:cNvPr>
            <p:cNvGrpSpPr/>
            <p:nvPr/>
          </p:nvGrpSpPr>
          <p:grpSpPr>
            <a:xfrm>
              <a:off x="3162300" y="5067300"/>
              <a:ext cx="762000" cy="304800"/>
              <a:chOff x="5791200" y="4876800"/>
              <a:chExt cx="762000" cy="30480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B8CBCA8-8473-48D8-A0B5-61BF21B3D9B9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5EA79B1-6593-4C59-8CFE-2CA5DBE1EDD3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090488-60C0-4523-923E-C85970ED9820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B6DE37E-D78A-4F22-A341-8AA360832BF8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A0D0FB-D36D-4358-BA05-9FAB8932500B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C63B7FC-1F27-46C5-92A1-8CF11DF1BD58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4E85F1A-7AC9-434A-A5A4-5FA593B2F172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422B423-9517-4AD3-BB15-C109230AD60A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EAE750D-1CE8-4EDE-8CFE-3B3F169CE918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540280E-B7EE-4634-BD9E-3D35BA2A9ECB}"/>
                </a:ext>
              </a:extLst>
            </p:cNvPr>
            <p:cNvGrpSpPr/>
            <p:nvPr/>
          </p:nvGrpSpPr>
          <p:grpSpPr>
            <a:xfrm rot="10800000">
              <a:off x="4076700" y="2781300"/>
              <a:ext cx="1676400" cy="1143000"/>
              <a:chOff x="7924800" y="7239000"/>
              <a:chExt cx="1676400" cy="114300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877DDF1-91AD-419F-9E59-A382F38D1208}"/>
                  </a:ext>
                </a:extLst>
              </p:cNvPr>
              <p:cNvCxnSpPr/>
              <p:nvPr/>
            </p:nvCxnSpPr>
            <p:spPr>
              <a:xfrm>
                <a:off x="9448800" y="77724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EDEABCB-E415-4B69-929F-D9E4E7122F8D}"/>
                  </a:ext>
                </a:extLst>
              </p:cNvPr>
              <p:cNvCxnSpPr/>
              <p:nvPr/>
            </p:nvCxnSpPr>
            <p:spPr>
              <a:xfrm>
                <a:off x="7924800" y="7543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29FDF2-A754-4F66-8A96-38F2D90111A8}"/>
                  </a:ext>
                </a:extLst>
              </p:cNvPr>
              <p:cNvCxnSpPr/>
              <p:nvPr/>
            </p:nvCxnSpPr>
            <p:spPr>
              <a:xfrm>
                <a:off x="7924800" y="8077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751335B-0C5B-458F-974E-4800D613C12F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0" cy="1143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BB88489-A77B-44D4-ACAA-2701C3AE1C65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13716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B3787A2-4061-4823-B7BD-BAAB2A84C54F}"/>
                  </a:ext>
                </a:extLst>
              </p:cNvPr>
              <p:cNvCxnSpPr/>
              <p:nvPr/>
            </p:nvCxnSpPr>
            <p:spPr>
              <a:xfrm flipV="1">
                <a:off x="8077200" y="7772400"/>
                <a:ext cx="137160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21EEEC3-1FC5-4777-B1E0-364A7D0BCF3B}"/>
                  </a:ext>
                </a:extLst>
              </p:cNvPr>
              <p:cNvCxnSpPr/>
              <p:nvPr/>
            </p:nvCxnSpPr>
            <p:spPr>
              <a:xfrm>
                <a:off x="8153400" y="80772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CB06789-634C-4BF0-A633-7A3074E2F440}"/>
                  </a:ext>
                </a:extLst>
              </p:cNvPr>
              <p:cNvCxnSpPr/>
              <p:nvPr/>
            </p:nvCxnSpPr>
            <p:spPr>
              <a:xfrm>
                <a:off x="8153400" y="7543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EF09C85-0760-41FC-AEFF-C5BFF150F237}"/>
                  </a:ext>
                </a:extLst>
              </p:cNvPr>
              <p:cNvCxnSpPr/>
              <p:nvPr/>
            </p:nvCxnSpPr>
            <p:spPr>
              <a:xfrm flipV="1">
                <a:off x="8267700" y="74295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DD0598-062F-4699-AB75-0905EE19A4FC}"/>
                </a:ext>
              </a:extLst>
            </p:cNvPr>
            <p:cNvCxnSpPr/>
            <p:nvPr/>
          </p:nvCxnSpPr>
          <p:spPr>
            <a:xfrm flipH="1">
              <a:off x="3924300" y="33909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24A00-9168-45AC-95A6-77DEBE712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390900"/>
              <a:ext cx="419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5DF307-4DD5-437A-A7E8-F81D1ABFF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8900" y="4038600"/>
              <a:ext cx="190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8020CAA-A3C1-4A94-A3E9-506D73ACD3B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390900"/>
              <a:ext cx="0" cy="647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0A200D-F6AF-49D1-9BC6-BEFC2EFE6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4500" y="4038600"/>
              <a:ext cx="190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0C5A7C0-E0E2-42FB-9EC4-DDFACBB74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0" y="45720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FD81FAE-D9E3-4411-8ECA-C907E257E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8900" y="4572000"/>
              <a:ext cx="190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CE2660-35F7-4CD7-8FD7-A66A83C798B2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4572000"/>
              <a:ext cx="0" cy="647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3AE62A-E0F2-4776-8CD4-95BF40BA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5219700"/>
              <a:ext cx="419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826E5F6-F186-4A46-B9D2-74ADAF0F31AA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4267200"/>
              <a:ext cx="0" cy="952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BAAF7A-C802-4141-A1A9-1F00CBFD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0" y="5219700"/>
              <a:ext cx="571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1E0A006-30F7-42AB-9BA6-CEAD657B4A23}"/>
                </a:ext>
              </a:extLst>
            </p:cNvPr>
            <p:cNvCxnSpPr>
              <a:cxnSpLocks/>
            </p:cNvCxnSpPr>
            <p:nvPr/>
          </p:nvCxnSpPr>
          <p:spPr>
            <a:xfrm>
              <a:off x="4076700" y="2590800"/>
              <a:ext cx="0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B57BDF-B66C-444B-B924-B73114F31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700" y="2590800"/>
              <a:ext cx="171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2B93FD-9082-4D35-AC33-DA08A33196D1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590800"/>
              <a:ext cx="0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FF4C95D-F8D5-4685-A4B5-641947C6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800" y="30861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636A42-AF6C-41FD-B32A-78F1EB68707B}"/>
                </a:ext>
              </a:extLst>
            </p:cNvPr>
            <p:cNvSpPr/>
            <p:nvPr/>
          </p:nvSpPr>
          <p:spPr>
            <a:xfrm>
              <a:off x="5753100" y="3352800"/>
              <a:ext cx="7239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0.6V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Ref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F25DD9-7A07-4293-BC02-04E04E12896D}"/>
                </a:ext>
              </a:extLst>
            </p:cNvPr>
            <p:cNvSpPr txBox="1"/>
            <p:nvPr/>
          </p:nvSpPr>
          <p:spPr>
            <a:xfrm>
              <a:off x="2057400" y="2247900"/>
              <a:ext cx="27813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Difference Amp In RAMP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CB51E48-6890-4E14-9900-4DF45C7D9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1500" y="4267200"/>
              <a:ext cx="2324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0887898-1DDE-41DD-8146-6EE2E6AEB001}"/>
                </a:ext>
              </a:extLst>
            </p:cNvPr>
            <p:cNvSpPr txBox="1"/>
            <p:nvPr/>
          </p:nvSpPr>
          <p:spPr>
            <a:xfrm rot="16200000">
              <a:off x="460734" y="4073166"/>
              <a:ext cx="11811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Mic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886A0D-AE8D-4841-B7B5-04C30FD25AA5}"/>
                </a:ext>
              </a:extLst>
            </p:cNvPr>
            <p:cNvSpPr txBox="1"/>
            <p:nvPr/>
          </p:nvSpPr>
          <p:spPr>
            <a:xfrm>
              <a:off x="7315200" y="4076700"/>
              <a:ext cx="987066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ADC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A03B050-AFAA-4D4C-BB84-A5A4FC146156}"/>
                </a:ext>
              </a:extLst>
            </p:cNvPr>
            <p:cNvSpPr/>
            <p:nvPr/>
          </p:nvSpPr>
          <p:spPr>
            <a:xfrm>
              <a:off x="6705600" y="42291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3F9F879-015B-4AC6-A8E5-0E6F7816A20B}"/>
                </a:ext>
              </a:extLst>
            </p:cNvPr>
            <p:cNvSpPr/>
            <p:nvPr/>
          </p:nvSpPr>
          <p:spPr>
            <a:xfrm>
              <a:off x="7010400" y="42291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801BAC-74B5-477F-8FE8-81091FC4747B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6781800" y="42672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4DF502-A71C-4CD8-AEB0-1BC81273D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600" y="42672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49DD77E-5580-4C56-B559-01E2D6ED4F4D}"/>
                </a:ext>
              </a:extLst>
            </p:cNvPr>
            <p:cNvGrpSpPr/>
            <p:nvPr/>
          </p:nvGrpSpPr>
          <p:grpSpPr>
            <a:xfrm rot="5400000">
              <a:off x="6972300" y="4533900"/>
              <a:ext cx="381000" cy="76200"/>
              <a:chOff x="6858000" y="4381500"/>
              <a:chExt cx="381000" cy="762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C326CF2-0365-4816-8FD7-B2639F3A6ADC}"/>
                  </a:ext>
                </a:extLst>
              </p:cNvPr>
              <p:cNvSpPr/>
              <p:nvPr/>
            </p:nvSpPr>
            <p:spPr>
              <a:xfrm>
                <a:off x="6858000" y="4381500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19F3FC3-8570-4344-A31D-1819D214EA34}"/>
                  </a:ext>
                </a:extLst>
              </p:cNvPr>
              <p:cNvSpPr/>
              <p:nvPr/>
            </p:nvSpPr>
            <p:spPr>
              <a:xfrm>
                <a:off x="7162800" y="4381500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F66796-5FE0-49A5-A998-ED99F2D7B01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4267200"/>
              <a:ext cx="0" cy="114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A39FFBE-EC61-479C-AA5F-66401914A3E0}"/>
                </a:ext>
              </a:extLst>
            </p:cNvPr>
            <p:cNvSpPr txBox="1"/>
            <p:nvPr/>
          </p:nvSpPr>
          <p:spPr>
            <a:xfrm>
              <a:off x="1562100" y="37719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B8B6854-824F-4AD2-92BF-61A8EBAC1090}"/>
                </a:ext>
              </a:extLst>
            </p:cNvPr>
            <p:cNvSpPr txBox="1"/>
            <p:nvPr/>
          </p:nvSpPr>
          <p:spPr>
            <a:xfrm>
              <a:off x="1562100" y="43053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BAF490A-BA95-4D2E-A4C4-1CC29E3365AD}"/>
                </a:ext>
              </a:extLst>
            </p:cNvPr>
            <p:cNvSpPr txBox="1"/>
            <p:nvPr/>
          </p:nvSpPr>
          <p:spPr>
            <a:xfrm>
              <a:off x="6210300" y="40005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A43CF0-CDCA-4766-970D-6584C2613D77}"/>
                </a:ext>
              </a:extLst>
            </p:cNvPr>
            <p:cNvSpPr txBox="1"/>
            <p:nvPr/>
          </p:nvSpPr>
          <p:spPr>
            <a:xfrm>
              <a:off x="6210300" y="51054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A4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A59BC08-E674-4057-8375-C2B800B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4762500"/>
              <a:ext cx="0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0B49D15-0D6A-415D-AC18-A6E21EEA5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1300" y="5257800"/>
              <a:ext cx="571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8EDFBA3-D438-4C04-9474-63A8AE5E82D6}"/>
              </a:ext>
            </a:extLst>
          </p:cNvPr>
          <p:cNvGrpSpPr/>
          <p:nvPr/>
        </p:nvGrpSpPr>
        <p:grpSpPr>
          <a:xfrm>
            <a:off x="876300" y="5905500"/>
            <a:ext cx="7425966" cy="3962400"/>
            <a:chOff x="876300" y="5905500"/>
            <a:chExt cx="7425966" cy="39624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8951EF-47FB-40A4-953F-89C235570C65}"/>
                </a:ext>
              </a:extLst>
            </p:cNvPr>
            <p:cNvSpPr/>
            <p:nvPr/>
          </p:nvSpPr>
          <p:spPr>
            <a:xfrm>
              <a:off x="1866900" y="5943600"/>
              <a:ext cx="4724400" cy="39243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D3A317-0889-4DC9-A0A1-3EB143B861B6}"/>
                </a:ext>
              </a:extLst>
            </p:cNvPr>
            <p:cNvGrpSpPr/>
            <p:nvPr/>
          </p:nvGrpSpPr>
          <p:grpSpPr>
            <a:xfrm>
              <a:off x="2781300" y="6819900"/>
              <a:ext cx="1676400" cy="1143000"/>
              <a:chOff x="7924800" y="7239000"/>
              <a:chExt cx="1676400" cy="114300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1F5D7AA-0A34-4BA1-91EA-9BE2A08351CD}"/>
                  </a:ext>
                </a:extLst>
              </p:cNvPr>
              <p:cNvCxnSpPr/>
              <p:nvPr/>
            </p:nvCxnSpPr>
            <p:spPr>
              <a:xfrm>
                <a:off x="9448800" y="77724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825F785-E0A8-4D93-9F4D-D928BD1E54E8}"/>
                  </a:ext>
                </a:extLst>
              </p:cNvPr>
              <p:cNvCxnSpPr/>
              <p:nvPr/>
            </p:nvCxnSpPr>
            <p:spPr>
              <a:xfrm>
                <a:off x="7924800" y="7543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A12527F-E039-4846-B935-2309B5112B6B}"/>
                  </a:ext>
                </a:extLst>
              </p:cNvPr>
              <p:cNvCxnSpPr/>
              <p:nvPr/>
            </p:nvCxnSpPr>
            <p:spPr>
              <a:xfrm>
                <a:off x="7924800" y="8077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242B7D-AF45-4B97-BC7C-EC4438929201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0" cy="1143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A28175-9230-4CAD-A60B-8677C1233E50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13716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03BDA9D-B0FD-426B-9CD9-3F4952AA0F9E}"/>
                  </a:ext>
                </a:extLst>
              </p:cNvPr>
              <p:cNvCxnSpPr/>
              <p:nvPr/>
            </p:nvCxnSpPr>
            <p:spPr>
              <a:xfrm flipV="1">
                <a:off x="8077200" y="7772400"/>
                <a:ext cx="137160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5D29056-2313-4388-B458-E7D4D9DCE5B9}"/>
                  </a:ext>
                </a:extLst>
              </p:cNvPr>
              <p:cNvCxnSpPr/>
              <p:nvPr/>
            </p:nvCxnSpPr>
            <p:spPr>
              <a:xfrm>
                <a:off x="8153400" y="80772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CD33045-7779-493E-B7FE-4045F5D1D500}"/>
                  </a:ext>
                </a:extLst>
              </p:cNvPr>
              <p:cNvCxnSpPr/>
              <p:nvPr/>
            </p:nvCxnSpPr>
            <p:spPr>
              <a:xfrm>
                <a:off x="8153400" y="7543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42D8E52-E4AA-4CB7-8A82-DD5A99CA2763}"/>
                  </a:ext>
                </a:extLst>
              </p:cNvPr>
              <p:cNvCxnSpPr/>
              <p:nvPr/>
            </p:nvCxnSpPr>
            <p:spPr>
              <a:xfrm flipV="1">
                <a:off x="8267700" y="74295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73EA11D-F521-49DF-A8AC-55D9CF1B00D2}"/>
                </a:ext>
              </a:extLst>
            </p:cNvPr>
            <p:cNvGrpSpPr/>
            <p:nvPr/>
          </p:nvGrpSpPr>
          <p:grpSpPr>
            <a:xfrm>
              <a:off x="1219200" y="6896100"/>
              <a:ext cx="533400" cy="457200"/>
              <a:chOff x="4648200" y="5715000"/>
              <a:chExt cx="533400" cy="45720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711D41F-818B-4512-9655-0EA35CCA00FF}"/>
                  </a:ext>
                </a:extLst>
              </p:cNvPr>
              <p:cNvCxnSpPr/>
              <p:nvPr/>
            </p:nvCxnSpPr>
            <p:spPr>
              <a:xfrm>
                <a:off x="48768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5F49F6F-FDBD-45E8-86F7-3476A73420DD}"/>
                  </a:ext>
                </a:extLst>
              </p:cNvPr>
              <p:cNvCxnSpPr/>
              <p:nvPr/>
            </p:nvCxnSpPr>
            <p:spPr>
              <a:xfrm>
                <a:off x="49530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59F2A4-E169-458C-8F30-1C24B553A6E6}"/>
                  </a:ext>
                </a:extLst>
              </p:cNvPr>
              <p:cNvCxnSpPr/>
              <p:nvPr/>
            </p:nvCxnSpPr>
            <p:spPr>
              <a:xfrm>
                <a:off x="49530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B6414FB-96D1-4173-A463-A54C09FA2D83}"/>
                  </a:ext>
                </a:extLst>
              </p:cNvPr>
              <p:cNvCxnSpPr/>
              <p:nvPr/>
            </p:nvCxnSpPr>
            <p:spPr>
              <a:xfrm>
                <a:off x="46482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BB4CA48-1603-4C1C-BCF1-06D211C9FC86}"/>
                </a:ext>
              </a:extLst>
            </p:cNvPr>
            <p:cNvGrpSpPr/>
            <p:nvPr/>
          </p:nvGrpSpPr>
          <p:grpSpPr>
            <a:xfrm>
              <a:off x="1219200" y="7429500"/>
              <a:ext cx="533400" cy="457200"/>
              <a:chOff x="4648200" y="5715000"/>
              <a:chExt cx="533400" cy="457200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ABF6710-62DC-429D-883B-8179F678E83A}"/>
                  </a:ext>
                </a:extLst>
              </p:cNvPr>
              <p:cNvCxnSpPr/>
              <p:nvPr/>
            </p:nvCxnSpPr>
            <p:spPr>
              <a:xfrm>
                <a:off x="48768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DD8F1A8-0950-42D5-BDB3-27B89CBB617C}"/>
                  </a:ext>
                </a:extLst>
              </p:cNvPr>
              <p:cNvCxnSpPr/>
              <p:nvPr/>
            </p:nvCxnSpPr>
            <p:spPr>
              <a:xfrm>
                <a:off x="49530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73C09B7-BBBC-49BA-A6E8-C014CA3CA3F9}"/>
                  </a:ext>
                </a:extLst>
              </p:cNvPr>
              <p:cNvCxnSpPr/>
              <p:nvPr/>
            </p:nvCxnSpPr>
            <p:spPr>
              <a:xfrm>
                <a:off x="49530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621C95-1642-4339-90DA-DF30ACFF6753}"/>
                  </a:ext>
                </a:extLst>
              </p:cNvPr>
              <p:cNvCxnSpPr/>
              <p:nvPr/>
            </p:nvCxnSpPr>
            <p:spPr>
              <a:xfrm>
                <a:off x="46482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61C441B-6B83-4226-BC5E-4FB5F864DD81}"/>
                </a:ext>
              </a:extLst>
            </p:cNvPr>
            <p:cNvGrpSpPr/>
            <p:nvPr/>
          </p:nvGrpSpPr>
          <p:grpSpPr>
            <a:xfrm>
              <a:off x="1866900" y="6972300"/>
              <a:ext cx="762000" cy="304800"/>
              <a:chOff x="5791200" y="4876800"/>
              <a:chExt cx="762000" cy="304800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DB36474-DF63-4901-94F1-9B92D6208882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5DF80ED-0238-4508-A989-597F0873F20B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5D4E955-44A3-4EE1-830C-2BB2E6304E75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CB0F659-31BA-4E7F-9D43-EF73BCE5BC51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FB3EED0-1DC6-498C-B563-158499425618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80439CD9-7D10-4530-B611-4068C2EE4EAF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4E5EE10-B669-45C0-B33D-7C5F16699C53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F16495A-3C25-4698-A622-6F0F187EFF67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5BD9AAA-34D7-4C2F-AE89-53E23E003EDC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87D0980-DFAB-4D2E-921C-8C77A6D34537}"/>
                </a:ext>
              </a:extLst>
            </p:cNvPr>
            <p:cNvGrpSpPr/>
            <p:nvPr/>
          </p:nvGrpSpPr>
          <p:grpSpPr>
            <a:xfrm>
              <a:off x="1866900" y="7505700"/>
              <a:ext cx="762000" cy="304800"/>
              <a:chOff x="5791200" y="4876800"/>
              <a:chExt cx="762000" cy="304800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E367EF4-D57C-4B8F-92FA-72D72C5E9301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98328A3-4865-4E12-B991-B542A3D3EECE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D9AD1C5-C788-40A2-B70A-E39CB90D1D5F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8F95A54-B74C-4405-96F1-9CB2D08C01ED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6C718BC-26BB-4735-AF02-1C57B202D680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817A7B5-56A4-4594-9F69-DB8BE4F94492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940BF2D-9B38-4914-96CA-E4718A03CC8F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C72BE09-0413-410A-9F0B-8A33ABB8D641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4EE15E1-C39B-4DFF-B9A8-07F8078E3258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1B60D75-C3EF-4A1B-A781-AC12632AEFF8}"/>
                </a:ext>
              </a:extLst>
            </p:cNvPr>
            <p:cNvGrpSpPr/>
            <p:nvPr/>
          </p:nvGrpSpPr>
          <p:grpSpPr>
            <a:xfrm>
              <a:off x="3162300" y="6324600"/>
              <a:ext cx="762000" cy="304800"/>
              <a:chOff x="5791200" y="4876800"/>
              <a:chExt cx="762000" cy="304800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F94DEE3-85A0-4364-99C6-1766E9789207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1D51072-9F53-4770-999C-EB23577FDC27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83D74BD-3C9E-4617-86FB-25A130E107F0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183FD39-9689-4268-B703-72DAF873D8D5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57B3E99-3AD3-4FE0-9B74-539DCD0DEA28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6ADBF77-511E-4B6A-931A-F3AD0A2488C0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FBD7480-83F1-427C-A529-ED686EF182F1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C84A3C2B-4C36-4D09-A677-937E13FBD574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9678FCB-C333-4E71-B169-67F9A5589B27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9C6D93F-D0C0-40E0-93AA-698A7B275231}"/>
                </a:ext>
              </a:extLst>
            </p:cNvPr>
            <p:cNvGrpSpPr/>
            <p:nvPr/>
          </p:nvGrpSpPr>
          <p:grpSpPr>
            <a:xfrm>
              <a:off x="3162300" y="8153400"/>
              <a:ext cx="762000" cy="304800"/>
              <a:chOff x="5791200" y="4876800"/>
              <a:chExt cx="762000" cy="304800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45A4931-473F-4B44-BABC-4DD2F62C2FA2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B6F970D-004E-442B-BD80-63D91D6EE27A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458C8DB9-5DB8-45A7-A37D-969325825882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CB31536-A242-43FC-B837-93140C47DE00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DAF0010-93DC-40F1-80BE-994D1BD19CC0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296A011-37E9-4864-8D85-67BFB94BF845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858DB50-588F-4134-B057-66048A7725FE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936F2E7-7A98-4A3D-A481-61E8274E1F43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FB72ECB-1C9B-4BDB-9967-CBA27CE44080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68F07B-4F7D-4B33-B2AF-7A33F5C76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6477000"/>
              <a:ext cx="419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F945B79-9D25-4A7A-A5CD-1721C6FF1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8900" y="7124700"/>
              <a:ext cx="190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8A4DE60-668D-43A7-984E-87DF47BBC04A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6477000"/>
              <a:ext cx="0" cy="647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3264672-5CA2-4349-B3D4-1622FC564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4500" y="7124700"/>
              <a:ext cx="190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3356045-95C3-47BD-8CBF-0DDC35D64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0" y="76581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CD12B6-BAD2-4D46-9AC1-2D55CE437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8900" y="7658100"/>
              <a:ext cx="190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F2EEFE7-9D5C-48E4-8DEE-2623C9B1EC46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7658100"/>
              <a:ext cx="0" cy="647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05AB607-3EFD-46BE-AE03-3F70E9271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8305800"/>
              <a:ext cx="419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192A318-A3C3-46EF-AEF6-ACDA89CCAC78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7353300"/>
              <a:ext cx="0" cy="952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DCD2C2E-01EB-4BD6-8496-0747D8735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0" y="8305800"/>
              <a:ext cx="571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9F5CF10-3808-4216-A86E-01FF51857D89}"/>
                </a:ext>
              </a:extLst>
            </p:cNvPr>
            <p:cNvGrpSpPr/>
            <p:nvPr/>
          </p:nvGrpSpPr>
          <p:grpSpPr>
            <a:xfrm>
              <a:off x="4724400" y="8382000"/>
              <a:ext cx="1676400" cy="1143000"/>
              <a:chOff x="7924800" y="7239000"/>
              <a:chExt cx="1676400" cy="1143000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29F42CF-39F9-4A00-9579-1B4A0EEE1B33}"/>
                  </a:ext>
                </a:extLst>
              </p:cNvPr>
              <p:cNvCxnSpPr/>
              <p:nvPr/>
            </p:nvCxnSpPr>
            <p:spPr>
              <a:xfrm>
                <a:off x="9448800" y="77724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F3149BB-5C5E-4490-A8D2-C7646112F10D}"/>
                  </a:ext>
                </a:extLst>
              </p:cNvPr>
              <p:cNvCxnSpPr/>
              <p:nvPr/>
            </p:nvCxnSpPr>
            <p:spPr>
              <a:xfrm>
                <a:off x="7924800" y="7543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81B70DA-D6F2-4F82-8D81-899B1DDC88AC}"/>
                  </a:ext>
                </a:extLst>
              </p:cNvPr>
              <p:cNvCxnSpPr/>
              <p:nvPr/>
            </p:nvCxnSpPr>
            <p:spPr>
              <a:xfrm>
                <a:off x="7924800" y="8077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51283C2-D283-49D1-A168-E3196F2C9337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0" cy="1143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C2F10B2-BED6-47E7-91CA-2452808C9343}"/>
                  </a:ext>
                </a:extLst>
              </p:cNvPr>
              <p:cNvCxnSpPr/>
              <p:nvPr/>
            </p:nvCxnSpPr>
            <p:spPr>
              <a:xfrm>
                <a:off x="8077200" y="7239000"/>
                <a:ext cx="13716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8A265E7-D730-4F6D-A129-2ECDA74ADC60}"/>
                  </a:ext>
                </a:extLst>
              </p:cNvPr>
              <p:cNvCxnSpPr/>
              <p:nvPr/>
            </p:nvCxnSpPr>
            <p:spPr>
              <a:xfrm flipV="1">
                <a:off x="8077200" y="7772400"/>
                <a:ext cx="137160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29F2409-5382-4E4F-BCD3-6D6E59D30B2B}"/>
                  </a:ext>
                </a:extLst>
              </p:cNvPr>
              <p:cNvCxnSpPr/>
              <p:nvPr/>
            </p:nvCxnSpPr>
            <p:spPr>
              <a:xfrm>
                <a:off x="8153400" y="80772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BBA810E-9C32-4CFF-9D48-6B3D5D3B4502}"/>
                  </a:ext>
                </a:extLst>
              </p:cNvPr>
              <p:cNvCxnSpPr/>
              <p:nvPr/>
            </p:nvCxnSpPr>
            <p:spPr>
              <a:xfrm>
                <a:off x="8153400" y="7543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C5D8F46-0E29-4CA6-8F65-7DC25FDC8FCB}"/>
                  </a:ext>
                </a:extLst>
              </p:cNvPr>
              <p:cNvCxnSpPr/>
              <p:nvPr/>
            </p:nvCxnSpPr>
            <p:spPr>
              <a:xfrm flipV="1">
                <a:off x="8267700" y="7429500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20CAE7C-E073-4FDD-899B-BD60D2F7289C}"/>
                </a:ext>
              </a:extLst>
            </p:cNvPr>
            <p:cNvCxnSpPr/>
            <p:nvPr/>
          </p:nvCxnSpPr>
          <p:spPr>
            <a:xfrm rot="10800000" flipH="1">
              <a:off x="6324600" y="89154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9743BDD-904F-497B-A1CD-77179FB443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00800" y="8915400"/>
              <a:ext cx="0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69B775C-2390-4859-AF46-68848955CD9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686300" y="9715500"/>
              <a:ext cx="171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E7E78DA-1FD6-4C95-83B9-71BD5947EA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86300" y="9220200"/>
              <a:ext cx="0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B227030-E8D8-4935-B139-F8D01FAFEB6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686300" y="9220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B4B1888-9C01-4970-A3FF-69198207799D}"/>
                </a:ext>
              </a:extLst>
            </p:cNvPr>
            <p:cNvSpPr/>
            <p:nvPr/>
          </p:nvSpPr>
          <p:spPr>
            <a:xfrm>
              <a:off x="4000500" y="8420100"/>
              <a:ext cx="7239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0.6V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Ref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550CD01-A911-4D84-9DB3-C7DB4A7FB1D6}"/>
                </a:ext>
              </a:extLst>
            </p:cNvPr>
            <p:cNvSpPr txBox="1"/>
            <p:nvPr/>
          </p:nvSpPr>
          <p:spPr>
            <a:xfrm>
              <a:off x="2057400" y="5905500"/>
              <a:ext cx="27813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Difference Amp In RAMP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926D02F-D5CA-41BA-AF68-C2B6D101B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1500" y="7353300"/>
              <a:ext cx="2324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A63DCD7-3BAC-41FE-96A8-4BF450B922C0}"/>
                </a:ext>
              </a:extLst>
            </p:cNvPr>
            <p:cNvSpPr txBox="1"/>
            <p:nvPr/>
          </p:nvSpPr>
          <p:spPr>
            <a:xfrm rot="16200000">
              <a:off x="460734" y="7159266"/>
              <a:ext cx="11811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Mic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BAF4C2-A64C-4961-9896-1AE75387E6DA}"/>
                </a:ext>
              </a:extLst>
            </p:cNvPr>
            <p:cNvSpPr txBox="1"/>
            <p:nvPr/>
          </p:nvSpPr>
          <p:spPr>
            <a:xfrm>
              <a:off x="7315200" y="7162800"/>
              <a:ext cx="987066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ADC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5D433368-4922-4B18-A77D-B9D3E71AC416}"/>
                </a:ext>
              </a:extLst>
            </p:cNvPr>
            <p:cNvSpPr/>
            <p:nvPr/>
          </p:nvSpPr>
          <p:spPr>
            <a:xfrm>
              <a:off x="6705600" y="73152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8D3604C-052A-4F5D-AF76-42FB2E3500A1}"/>
                </a:ext>
              </a:extLst>
            </p:cNvPr>
            <p:cNvSpPr/>
            <p:nvPr/>
          </p:nvSpPr>
          <p:spPr>
            <a:xfrm>
              <a:off x="7010400" y="73152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E9ABAC-FC17-4A72-8776-BD8715384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600" y="73533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B2BC577-4174-49D4-B3AA-62754AF8AA2D}"/>
                </a:ext>
              </a:extLst>
            </p:cNvPr>
            <p:cNvSpPr/>
            <p:nvPr/>
          </p:nvSpPr>
          <p:spPr>
            <a:xfrm rot="5400000">
              <a:off x="7124700" y="74676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74BE494-A741-4706-9370-C18984D80ECD}"/>
                </a:ext>
              </a:extLst>
            </p:cNvPr>
            <p:cNvSpPr/>
            <p:nvPr/>
          </p:nvSpPr>
          <p:spPr>
            <a:xfrm rot="5400000">
              <a:off x="7124700" y="81534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2AA72F4-E9B1-4D94-82C1-F708622104D4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7353300"/>
              <a:ext cx="0" cy="114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7A387A3-DEAB-4A3D-BB19-617061B25E86}"/>
                </a:ext>
              </a:extLst>
            </p:cNvPr>
            <p:cNvSpPr txBox="1"/>
            <p:nvPr/>
          </p:nvSpPr>
          <p:spPr>
            <a:xfrm>
              <a:off x="1562100" y="68580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257039F-7FBE-47EC-B291-9E78B4D45448}"/>
                </a:ext>
              </a:extLst>
            </p:cNvPr>
            <p:cNvSpPr txBox="1"/>
            <p:nvPr/>
          </p:nvSpPr>
          <p:spPr>
            <a:xfrm>
              <a:off x="1562100" y="73914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0E4DF34-A31D-41E5-8FA8-A7B9B594B29B}"/>
                </a:ext>
              </a:extLst>
            </p:cNvPr>
            <p:cNvSpPr txBox="1"/>
            <p:nvPr/>
          </p:nvSpPr>
          <p:spPr>
            <a:xfrm>
              <a:off x="6210300" y="70866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AA02D81-4E99-4A09-98CD-92909CA8812E}"/>
                </a:ext>
              </a:extLst>
            </p:cNvPr>
            <p:cNvSpPr txBox="1"/>
            <p:nvPr/>
          </p:nvSpPr>
          <p:spPr>
            <a:xfrm>
              <a:off x="6210300" y="8610600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A4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2616F6-C58B-4FE5-99AC-560FBB031B96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8229600"/>
              <a:ext cx="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78129DD-6208-4432-84D9-9216E2801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3200" y="8915400"/>
              <a:ext cx="609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973D44-9349-49E4-8832-2CEE22369FFD}"/>
                </a:ext>
              </a:extLst>
            </p:cNvPr>
            <p:cNvSpPr txBox="1"/>
            <p:nvPr/>
          </p:nvSpPr>
          <p:spPr>
            <a:xfrm>
              <a:off x="3924300" y="6286500"/>
              <a:ext cx="91563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1.024V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371DA190-34E0-4874-B585-2B5FDE93D646}"/>
                </a:ext>
              </a:extLst>
            </p:cNvPr>
            <p:cNvGrpSpPr/>
            <p:nvPr/>
          </p:nvGrpSpPr>
          <p:grpSpPr>
            <a:xfrm rot="5400000">
              <a:off x="6781800" y="7696200"/>
              <a:ext cx="762000" cy="304800"/>
              <a:chOff x="5791200" y="4876800"/>
              <a:chExt cx="762000" cy="304800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F61C6E3-6A6B-4E8F-9A0B-8688DEC3BACB}"/>
                  </a:ext>
                </a:extLst>
              </p:cNvPr>
              <p:cNvCxnSpPr/>
              <p:nvPr/>
            </p:nvCxnSpPr>
            <p:spPr>
              <a:xfrm>
                <a:off x="57912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E746187-E21C-4320-A45A-F2D3DF17EA97}"/>
                  </a:ext>
                </a:extLst>
              </p:cNvPr>
              <p:cNvCxnSpPr/>
              <p:nvPr/>
            </p:nvCxnSpPr>
            <p:spPr>
              <a:xfrm>
                <a:off x="6400800" y="50292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1028338-3424-49C5-A0B9-7DF5A642E37A}"/>
                  </a:ext>
                </a:extLst>
              </p:cNvPr>
              <p:cNvCxnSpPr/>
              <p:nvPr/>
            </p:nvCxnSpPr>
            <p:spPr>
              <a:xfrm flipV="1">
                <a:off x="5943600" y="48768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568C60D-E052-4FEB-8374-51B969025DD7}"/>
                  </a:ext>
                </a:extLst>
              </p:cNvPr>
              <p:cNvCxnSpPr/>
              <p:nvPr/>
            </p:nvCxnSpPr>
            <p:spPr>
              <a:xfrm>
                <a:off x="59817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42A7542-B6C5-44AA-A95D-E39696F1DF01}"/>
                  </a:ext>
                </a:extLst>
              </p:cNvPr>
              <p:cNvCxnSpPr/>
              <p:nvPr/>
            </p:nvCxnSpPr>
            <p:spPr>
              <a:xfrm flipV="1">
                <a:off x="60579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A73D120-355A-44B6-8621-685F23E83577}"/>
                  </a:ext>
                </a:extLst>
              </p:cNvPr>
              <p:cNvCxnSpPr/>
              <p:nvPr/>
            </p:nvCxnSpPr>
            <p:spPr>
              <a:xfrm>
                <a:off x="61341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80D21C1-A578-4E3B-B925-BB4B7F96081B}"/>
                  </a:ext>
                </a:extLst>
              </p:cNvPr>
              <p:cNvCxnSpPr/>
              <p:nvPr/>
            </p:nvCxnSpPr>
            <p:spPr>
              <a:xfrm flipV="1">
                <a:off x="62103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330EFFA-B44B-4880-8A64-7061ADD33E75}"/>
                  </a:ext>
                </a:extLst>
              </p:cNvPr>
              <p:cNvCxnSpPr/>
              <p:nvPr/>
            </p:nvCxnSpPr>
            <p:spPr>
              <a:xfrm>
                <a:off x="6286500" y="4876800"/>
                <a:ext cx="762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063A9BC-424A-4E6A-88E2-69B8CD773245}"/>
                  </a:ext>
                </a:extLst>
              </p:cNvPr>
              <p:cNvCxnSpPr/>
              <p:nvPr/>
            </p:nvCxnSpPr>
            <p:spPr>
              <a:xfrm flipV="1">
                <a:off x="6362700" y="5029200"/>
                <a:ext cx="381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7DE0320-46CC-4861-B34A-1D5DB2FA4805}"/>
                </a:ext>
              </a:extLst>
            </p:cNvPr>
            <p:cNvGrpSpPr/>
            <p:nvPr/>
          </p:nvGrpSpPr>
          <p:grpSpPr>
            <a:xfrm>
              <a:off x="6629400" y="7124700"/>
              <a:ext cx="533400" cy="457200"/>
              <a:chOff x="4648200" y="5715000"/>
              <a:chExt cx="533400" cy="457200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79003D6-2A87-44B7-A182-39F2DBBB0E5F}"/>
                  </a:ext>
                </a:extLst>
              </p:cNvPr>
              <p:cNvCxnSpPr/>
              <p:nvPr/>
            </p:nvCxnSpPr>
            <p:spPr>
              <a:xfrm>
                <a:off x="48768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582DEAC-357F-4E48-A77B-D34ED1587B0B}"/>
                  </a:ext>
                </a:extLst>
              </p:cNvPr>
              <p:cNvCxnSpPr/>
              <p:nvPr/>
            </p:nvCxnSpPr>
            <p:spPr>
              <a:xfrm>
                <a:off x="4953000" y="5715000"/>
                <a:ext cx="0" cy="457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41D8289-72C3-4807-BC1F-B7955ED2EC2D}"/>
                  </a:ext>
                </a:extLst>
              </p:cNvPr>
              <p:cNvCxnSpPr/>
              <p:nvPr/>
            </p:nvCxnSpPr>
            <p:spPr>
              <a:xfrm>
                <a:off x="49530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C29B578F-F7EF-433E-BBA7-D3F3DC5CC6F3}"/>
                  </a:ext>
                </a:extLst>
              </p:cNvPr>
              <p:cNvCxnSpPr/>
              <p:nvPr/>
            </p:nvCxnSpPr>
            <p:spPr>
              <a:xfrm>
                <a:off x="4648200" y="59436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460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CF2C-8628-4DA4-A4D5-C5DEBD17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timeline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ED7CA4-1417-44F7-8948-002D51954544}"/>
              </a:ext>
            </a:extLst>
          </p:cNvPr>
          <p:cNvGrpSpPr/>
          <p:nvPr/>
        </p:nvGrpSpPr>
        <p:grpSpPr>
          <a:xfrm>
            <a:off x="2133600" y="2743200"/>
            <a:ext cx="8915400" cy="5726197"/>
            <a:chOff x="2133600" y="2743200"/>
            <a:chExt cx="8915400" cy="57261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0070B9-714E-4988-AE1C-E23D6CAC3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2743200"/>
              <a:ext cx="8915400" cy="5726197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875C99-0A0B-4E0F-B5B3-552A80FC3263}"/>
                </a:ext>
              </a:extLst>
            </p:cNvPr>
            <p:cNvSpPr/>
            <p:nvPr/>
          </p:nvSpPr>
          <p:spPr>
            <a:xfrm>
              <a:off x="6629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6C9469-D388-48A0-8420-E49D35979208}"/>
                </a:ext>
              </a:extLst>
            </p:cNvPr>
            <p:cNvSpPr/>
            <p:nvPr/>
          </p:nvSpPr>
          <p:spPr>
            <a:xfrm>
              <a:off x="6477000" y="655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755F50-BA8B-4405-AEEB-80AC73D44AC6}"/>
                </a:ext>
              </a:extLst>
            </p:cNvPr>
            <p:cNvSpPr/>
            <p:nvPr/>
          </p:nvSpPr>
          <p:spPr>
            <a:xfrm>
              <a:off x="67056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FB3CCF-F002-4B4D-93E7-AC05656DB53A}"/>
                </a:ext>
              </a:extLst>
            </p:cNvPr>
            <p:cNvSpPr/>
            <p:nvPr/>
          </p:nvSpPr>
          <p:spPr>
            <a:xfrm>
              <a:off x="6781800" y="685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2191C5-1529-4B3A-850A-4296E577AC8B}"/>
                </a:ext>
              </a:extLst>
            </p:cNvPr>
            <p:cNvSpPr/>
            <p:nvPr/>
          </p:nvSpPr>
          <p:spPr>
            <a:xfrm>
              <a:off x="65532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129038-92FF-4696-83A7-3B33739DBD70}"/>
                </a:ext>
              </a:extLst>
            </p:cNvPr>
            <p:cNvSpPr/>
            <p:nvPr/>
          </p:nvSpPr>
          <p:spPr>
            <a:xfrm>
              <a:off x="6324600" y="739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CDF8825-79D3-4F20-A10A-A617DD2FD662}"/>
                </a:ext>
              </a:extLst>
            </p:cNvPr>
            <p:cNvSpPr/>
            <p:nvPr/>
          </p:nvSpPr>
          <p:spPr>
            <a:xfrm>
              <a:off x="6172200" y="822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EED25D-0120-4F7D-A72F-3AEFAB30857A}"/>
                </a:ext>
              </a:extLst>
            </p:cNvPr>
            <p:cNvSpPr/>
            <p:nvPr/>
          </p:nvSpPr>
          <p:spPr>
            <a:xfrm>
              <a:off x="6019800" y="723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305EDD-DFDD-4329-B5B8-A00715493F98}"/>
                </a:ext>
              </a:extLst>
            </p:cNvPr>
            <p:cNvSpPr/>
            <p:nvPr/>
          </p:nvSpPr>
          <p:spPr>
            <a:xfrm>
              <a:off x="5867400" y="777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E9290A-AF66-48FA-ADF3-C3E4083A0380}"/>
                </a:ext>
              </a:extLst>
            </p:cNvPr>
            <p:cNvSpPr/>
            <p:nvPr/>
          </p:nvSpPr>
          <p:spPr>
            <a:xfrm>
              <a:off x="5715000" y="708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F041A5-7A24-4097-B6A7-62677A6C0B59}"/>
                </a:ext>
              </a:extLst>
            </p:cNvPr>
            <p:cNvSpPr/>
            <p:nvPr/>
          </p:nvSpPr>
          <p:spPr>
            <a:xfrm>
              <a:off x="6858000" y="746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9575D9-19B3-4078-BFC2-27F1F89EB5F8}"/>
                </a:ext>
              </a:extLst>
            </p:cNvPr>
            <p:cNvSpPr/>
            <p:nvPr/>
          </p:nvSpPr>
          <p:spPr>
            <a:xfrm>
              <a:off x="6934200" y="792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88B8C4-52AA-4A87-92A7-D00F8BDB6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000" y="4267200"/>
              <a:ext cx="0" cy="388620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4E34845-8C23-4A1C-87F3-680D06851581}"/>
                </a:ext>
              </a:extLst>
            </p:cNvPr>
            <p:cNvCxnSpPr/>
            <p:nvPr/>
          </p:nvCxnSpPr>
          <p:spPr>
            <a:xfrm>
              <a:off x="6553200" y="4495800"/>
              <a:ext cx="228600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4FF629-B1A7-4803-88E0-5CAE1386C65A}"/>
                </a:ext>
              </a:extLst>
            </p:cNvPr>
            <p:cNvSpPr txBox="1"/>
            <p:nvPr/>
          </p:nvSpPr>
          <p:spPr>
            <a:xfrm>
              <a:off x="7315200" y="4419600"/>
              <a:ext cx="718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64sps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8EC2EF-4AF9-4F5A-98E3-4A2AEF6863C3}"/>
                </a:ext>
              </a:extLst>
            </p:cNvPr>
            <p:cNvSpPr txBox="1"/>
            <p:nvPr/>
          </p:nvSpPr>
          <p:spPr>
            <a:xfrm>
              <a:off x="5410200" y="4419600"/>
              <a:ext cx="718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32sps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F0545F-C449-47E5-BCB1-DE4CF473BE66}"/>
                </a:ext>
              </a:extLst>
            </p:cNvPr>
            <p:cNvCxnSpPr/>
            <p:nvPr/>
          </p:nvCxnSpPr>
          <p:spPr>
            <a:xfrm flipV="1">
              <a:off x="6096000" y="5334000"/>
              <a:ext cx="0" cy="220980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D44E89-9558-4585-B6DD-CD4527B73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000" y="4495800"/>
              <a:ext cx="144780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0659E-EBCD-482E-B0F6-FF224FE2A128}"/>
                </a:ext>
              </a:extLst>
            </p:cNvPr>
            <p:cNvSpPr txBox="1"/>
            <p:nvPr/>
          </p:nvSpPr>
          <p:spPr>
            <a:xfrm rot="16200000">
              <a:off x="5382146" y="5859130"/>
              <a:ext cx="1187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06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3912-4AD1-4752-B74B-208267A7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BF2A7-B593-4B81-9FE7-3D122A72A161}"/>
              </a:ext>
            </a:extLst>
          </p:cNvPr>
          <p:cNvGrpSpPr/>
          <p:nvPr/>
        </p:nvGrpSpPr>
        <p:grpSpPr>
          <a:xfrm>
            <a:off x="533400" y="1981200"/>
            <a:ext cx="12039600" cy="7906310"/>
            <a:chOff x="533400" y="1981200"/>
            <a:chExt cx="12039600" cy="79063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F8EE3D-BB32-46E9-AD7D-6C659091B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801" t="19561" r="41362"/>
            <a:stretch/>
          </p:blipFill>
          <p:spPr>
            <a:xfrm>
              <a:off x="533400" y="2567940"/>
              <a:ext cx="12039600" cy="460605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B624C7C-D410-4156-915C-8550080E4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2552700"/>
              <a:ext cx="0" cy="47625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0242A3-A09E-49A5-A4DE-BB86534BA088}"/>
                </a:ext>
              </a:extLst>
            </p:cNvPr>
            <p:cNvSpPr txBox="1"/>
            <p:nvPr/>
          </p:nvSpPr>
          <p:spPr>
            <a:xfrm rot="16200000">
              <a:off x="4834045" y="7396055"/>
              <a:ext cx="51167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t=0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D561E6-36EB-4AE4-B07F-187BA1ECE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0800" y="2324100"/>
              <a:ext cx="0" cy="49911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12EF69-373E-455D-A8B0-CC6AEEC8A826}"/>
                </a:ext>
              </a:extLst>
            </p:cNvPr>
            <p:cNvSpPr txBox="1"/>
            <p:nvPr/>
          </p:nvSpPr>
          <p:spPr>
            <a:xfrm rot="16200000">
              <a:off x="5933449" y="7553951"/>
              <a:ext cx="82747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Pk</a:t>
              </a:r>
              <a:r>
                <a:rPr lang="en-US" i="1" baseline="-25000" dirty="0" err="1"/>
                <a:t>audio</a:t>
              </a:r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BA508EE-82D3-453C-8B63-01E583BFD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800" y="2362200"/>
              <a:ext cx="0" cy="49530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41CDF2-8AA7-4D80-A13E-2DCC7C072F4F}"/>
                </a:ext>
              </a:extLst>
            </p:cNvPr>
            <p:cNvSpPr txBox="1"/>
            <p:nvPr/>
          </p:nvSpPr>
          <p:spPr>
            <a:xfrm rot="16200000">
              <a:off x="7799548" y="7553951"/>
              <a:ext cx="82907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Pk</a:t>
              </a:r>
              <a:r>
                <a:rPr lang="en-US" i="1" baseline="-25000" dirty="0" err="1"/>
                <a:t>press</a:t>
              </a:r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8BB985-06CF-4AC7-985C-9E34A3082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2552700"/>
              <a:ext cx="0" cy="52959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415C8B-BCD5-4B7F-88D4-24283B57BF60}"/>
                </a:ext>
              </a:extLst>
            </p:cNvPr>
            <p:cNvSpPr txBox="1"/>
            <p:nvPr/>
          </p:nvSpPr>
          <p:spPr>
            <a:xfrm rot="16200000">
              <a:off x="6703951" y="8193149"/>
              <a:ext cx="103906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PS</a:t>
              </a:r>
              <a:r>
                <a:rPr lang="en-US" i="1" baseline="-25000" dirty="0" err="1"/>
                <a:t>trig,max</a:t>
              </a:r>
              <a:endParaRPr lang="en-US" i="1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D006388-6981-45A8-8021-6DB45E100955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3241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6B773B-52C3-4E3E-A89F-A7DCA8902ACA}"/>
                </a:ext>
              </a:extLst>
            </p:cNvPr>
            <p:cNvSpPr txBox="1"/>
            <p:nvPr/>
          </p:nvSpPr>
          <p:spPr>
            <a:xfrm>
              <a:off x="6819900" y="1981200"/>
              <a:ext cx="1082348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43-83ms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821F8-3BA7-4C1E-964F-9992515AFFDA}"/>
                </a:ext>
              </a:extLst>
            </p:cNvPr>
            <p:cNvSpPr txBox="1"/>
            <p:nvPr/>
          </p:nvSpPr>
          <p:spPr>
            <a:xfrm>
              <a:off x="7505700" y="8610600"/>
              <a:ext cx="3619500" cy="60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Assume that events are rejected if PS not switched before </a:t>
              </a:r>
              <a:r>
                <a:rPr lang="en-US" dirty="0" err="1"/>
                <a:t>PS</a:t>
              </a:r>
              <a:r>
                <a:rPr lang="en-US" i="1" baseline="-25000" dirty="0" err="1"/>
                <a:t>trig,min</a:t>
              </a:r>
              <a:endParaRPr lang="en-US" i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119982-87B7-496A-90C7-F45F85407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552700"/>
              <a:ext cx="0" cy="52959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2F4E52-F78F-4877-A9E2-62CB828708C8}"/>
                </a:ext>
              </a:extLst>
            </p:cNvPr>
            <p:cNvSpPr txBox="1"/>
            <p:nvPr/>
          </p:nvSpPr>
          <p:spPr>
            <a:xfrm rot="16200000">
              <a:off x="5821211" y="8691253"/>
              <a:ext cx="204254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PS</a:t>
              </a:r>
              <a:r>
                <a:rPr lang="en-US" i="1" baseline="-25000" dirty="0" err="1"/>
                <a:t>trig</a:t>
              </a:r>
              <a:r>
                <a:rPr lang="en-US" dirty="0"/>
                <a:t> = L</a:t>
              </a:r>
              <a:r>
                <a:rPr lang="en-US" i="1" baseline="-25000" dirty="0"/>
                <a:t>press</a:t>
              </a:r>
              <a:r>
                <a:rPr lang="en-US" dirty="0"/>
                <a:t>+6ms</a:t>
              </a:r>
              <a:endParaRPr lang="en-US" i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262AC5-3503-475F-8888-ECE4B9F2ADC0}"/>
                </a:ext>
              </a:extLst>
            </p:cNvPr>
            <p:cNvSpPr txBox="1"/>
            <p:nvPr/>
          </p:nvSpPr>
          <p:spPr>
            <a:xfrm>
              <a:off x="3771900" y="8610600"/>
              <a:ext cx="2895600" cy="60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PS switches sampling rate 6ms after RAMP detection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24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BCFD-9C4E-4BF8-BD8B-244EA463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D20A49-66C1-4C9F-BE1E-327D3AF69A30}"/>
              </a:ext>
            </a:extLst>
          </p:cNvPr>
          <p:cNvGrpSpPr/>
          <p:nvPr/>
        </p:nvGrpSpPr>
        <p:grpSpPr>
          <a:xfrm>
            <a:off x="685800" y="1828800"/>
            <a:ext cx="10469880" cy="3695700"/>
            <a:chOff x="685800" y="1828800"/>
            <a:chExt cx="10469880" cy="36957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C91345-0B29-4AA7-A1D4-A50C193FEE92}"/>
                </a:ext>
              </a:extLst>
            </p:cNvPr>
            <p:cNvGrpSpPr/>
            <p:nvPr/>
          </p:nvGrpSpPr>
          <p:grpSpPr>
            <a:xfrm>
              <a:off x="685800" y="1828800"/>
              <a:ext cx="10469880" cy="3695700"/>
              <a:chOff x="762000" y="3162300"/>
              <a:chExt cx="10469880" cy="36957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2EBFC8-0029-46A1-86B0-89586F6D6F01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2500" y="3276600"/>
                <a:ext cx="10279380" cy="343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16533C9-4A76-4AF1-BDC4-3FDC26805133}"/>
                  </a:ext>
                </a:extLst>
              </p:cNvPr>
              <p:cNvPicPr/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12"/>
              <a:stretch/>
            </p:blipFill>
            <p:spPr bwMode="auto">
              <a:xfrm>
                <a:off x="762000" y="3162300"/>
                <a:ext cx="10096500" cy="3695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B66964-C0E7-4865-BF3C-2629FAA1BDD1}"/>
                </a:ext>
              </a:extLst>
            </p:cNvPr>
            <p:cNvCxnSpPr/>
            <p:nvPr/>
          </p:nvCxnSpPr>
          <p:spPr>
            <a:xfrm>
              <a:off x="2362200" y="2057400"/>
              <a:ext cx="0" cy="3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47323F-7C09-46E9-BF88-D32CE1FBB988}"/>
                </a:ext>
              </a:extLst>
            </p:cNvPr>
            <p:cNvCxnSpPr/>
            <p:nvPr/>
          </p:nvCxnSpPr>
          <p:spPr>
            <a:xfrm>
              <a:off x="10744200" y="2057400"/>
              <a:ext cx="0" cy="3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DBC9B-4A00-4FBB-BE3A-C27FB57EC6F0}"/>
              </a:ext>
            </a:extLst>
          </p:cNvPr>
          <p:cNvGrpSpPr/>
          <p:nvPr/>
        </p:nvGrpSpPr>
        <p:grpSpPr>
          <a:xfrm>
            <a:off x="2209800" y="5829300"/>
            <a:ext cx="7688580" cy="3390900"/>
            <a:chOff x="2209800" y="5829300"/>
            <a:chExt cx="7688580" cy="3390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60714A-9A84-412D-A38B-66CB968C4359}"/>
                </a:ext>
              </a:extLst>
            </p:cNvPr>
            <p:cNvGrpSpPr/>
            <p:nvPr/>
          </p:nvGrpSpPr>
          <p:grpSpPr>
            <a:xfrm>
              <a:off x="2209800" y="5829300"/>
              <a:ext cx="7688580" cy="3390900"/>
              <a:chOff x="1600200" y="3429000"/>
              <a:chExt cx="7688580" cy="33909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A0989D0-7D31-4982-A7DC-BCD3AF92F0A2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8300" y="3429000"/>
                <a:ext cx="7650480" cy="280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7BF8640-B691-44A2-87E0-400521B02ED3}"/>
                  </a:ext>
                </a:extLst>
              </p:cNvPr>
              <p:cNvPicPr/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600200" y="3619500"/>
                <a:ext cx="7581900" cy="320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815F1B-85FB-4008-861B-D412ECF56038}"/>
                </a:ext>
              </a:extLst>
            </p:cNvPr>
            <p:cNvCxnSpPr/>
            <p:nvPr/>
          </p:nvCxnSpPr>
          <p:spPr>
            <a:xfrm>
              <a:off x="2971800" y="5981700"/>
              <a:ext cx="0" cy="3086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6E2B1-1E49-46E5-BC49-3612452E01A4}"/>
                </a:ext>
              </a:extLst>
            </p:cNvPr>
            <p:cNvCxnSpPr/>
            <p:nvPr/>
          </p:nvCxnSpPr>
          <p:spPr>
            <a:xfrm>
              <a:off x="9563100" y="5981700"/>
              <a:ext cx="0" cy="3086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14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11261</TotalTime>
  <Words>74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General timeline</vt:lpstr>
      <vt:lpstr>Time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Rumberg</dc:creator>
  <cp:lastModifiedBy>Brandon Rumberg</cp:lastModifiedBy>
  <cp:revision>299</cp:revision>
  <cp:lastPrinted>1601-01-01T00:00:00Z</cp:lastPrinted>
  <dcterms:created xsi:type="dcterms:W3CDTF">2013-05-30T17:03:01Z</dcterms:created>
  <dcterms:modified xsi:type="dcterms:W3CDTF">2020-07-31T18:31:33Z</dcterms:modified>
</cp:coreProperties>
</file>