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61" r:id="rId7"/>
    <p:sldId id="260" r:id="rId8"/>
    <p:sldId id="258" r:id="rId9"/>
    <p:sldId id="259" r:id="rId10"/>
    <p:sldId id="257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C8B-0C52-489C-9CB2-A193654D3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A858-E524-4D16-9533-BC27F50E3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DEB6-F26D-41DD-BDCC-4CF54C4A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FA6B-60C4-4593-97D1-C71AA09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2EEF-7AD6-4430-8999-11FC7C1B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168C-5A94-40BD-A396-C4E7F2C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A409-6FE8-4CB7-B268-9AADCD2B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AFD8-1822-489E-9E84-6EC22F65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F2EA-C415-4051-849A-3A27309F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134C-3D43-421B-BD60-E67BCCCF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EF1E-4ADE-438F-8E96-0F5D0BE4D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2296C-05B8-4762-B924-63EA51BD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BE8F-2B70-4668-B5B2-94990E2C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92CE-5E14-401C-895D-82CC29C6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34A3-D49E-4076-B67F-004C52D7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3660-D1ED-4D73-A6F7-4E2B7F8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795-7B0B-4BBF-AE13-BD8A77E1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0ACA-E97F-43E2-993F-367D8751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99D4-0B9C-4117-ADAD-51BAD1A3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4291-A13F-4010-AA25-F021A6E5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0942-4FC7-4FD3-B35A-6DD615C7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CF8F-F6DF-4273-907C-83EA4BA5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AB2C-FEE2-44C2-AE18-58B74E5F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0137-CEF3-4CEB-96C4-DA068826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67B-B441-45A0-8FA2-02A386B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37C4-94B5-4E31-868B-7351B1BA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6AC8-9B44-483C-949D-877B3DAD9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DCB88-533B-4323-B022-08456B0F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309D-91AA-4A5F-8B33-BFB12C76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231D-63E8-498C-8DD2-5BC4C4FF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B28DA-99D1-4C5E-ABB7-5827CED8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AA99-51E4-4660-9577-FB7DF9EE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8D44-E382-41A4-AD4A-7D293F93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B530E-F63D-4989-A2F1-D26736F0A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7B8FE-988C-4D9E-BCC2-9657F1954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02F2A-BD6A-4AE3-9315-8E242F0FA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6C1B8-8732-4EA1-BF97-328D3645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ACE9A-3DFC-499D-B7E5-D36DCC4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99409-264D-4F86-89FB-267EB7D1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FAAB-FCE9-4B84-AC8E-2EE814C5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E760A-7A2B-4767-9F65-F007671C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3B57D-4A01-462A-8232-9B440EB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EE91-5690-4DC2-B770-EF563BB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32996-2060-4A4E-81D5-B5E7EE6D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BDAB7-9FD7-4170-B2BD-B9D4D65B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80-6A9F-4B8A-B909-10B63E79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7302-779C-413B-A44A-2ED58EC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2826-2256-48A3-AC93-BC831B23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A348F-5F96-49A2-A866-2F741AF72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B75A-980A-4349-A655-FD6A9666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0EE0-BC24-40F6-9B52-D64A0F4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B452E-CC33-4E5F-94DF-7664E30C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15B-D0F0-4E55-ADB6-F33FB224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F0C11-FC84-4F67-A216-EC6532EF1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03286-BFDC-479C-90A6-94EEBA6E8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F2D49-EADF-48C7-BDA3-94277729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4B3F-AC03-4074-9034-174B5863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01C7-C238-481D-B3FC-7A123D3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7DA09-8905-48FD-9C67-B2EEF5F8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2983-3F14-4FF5-8CB3-9C45A226B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E3DE-0A6E-41A5-B9AF-9CC0B7E8E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DB21-BD59-45E1-B41B-F0CF381C7F4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9167-DF34-4D6F-B13A-4BB1999D9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915D-6754-4390-9D3F-0396EC007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EDCE-D135-4404-ABFE-9E913EC17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DB63-FF20-41DD-8F49-1AE1944B5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380BC-CC93-4A51-A1F5-90BD572E8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5B52-4C8C-44F3-B26D-A4B84664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518194-76E5-4C71-83BE-9C519534289E}"/>
              </a:ext>
            </a:extLst>
          </p:cNvPr>
          <p:cNvGrpSpPr/>
          <p:nvPr/>
        </p:nvGrpSpPr>
        <p:grpSpPr>
          <a:xfrm>
            <a:off x="281247" y="2258146"/>
            <a:ext cx="11748702" cy="2611493"/>
            <a:chOff x="281247" y="2258146"/>
            <a:chExt cx="11748702" cy="26114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738B82-1255-4EE8-B64C-F6A7B4373FA8}"/>
                </a:ext>
              </a:extLst>
            </p:cNvPr>
            <p:cNvSpPr txBox="1"/>
            <p:nvPr/>
          </p:nvSpPr>
          <p:spPr>
            <a:xfrm>
              <a:off x="281247" y="2826327"/>
              <a:ext cx="111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ynnThud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764422-3311-4581-B1C7-7E5061129FC0}"/>
                </a:ext>
              </a:extLst>
            </p:cNvPr>
            <p:cNvSpPr txBox="1"/>
            <p:nvPr/>
          </p:nvSpPr>
          <p:spPr>
            <a:xfrm>
              <a:off x="281247" y="3477676"/>
              <a:ext cx="111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ynnZCR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EF193-C567-4805-88F1-29C9650D18D3}"/>
                </a:ext>
              </a:extLst>
            </p:cNvPr>
            <p:cNvSpPr txBox="1"/>
            <p:nvPr/>
          </p:nvSpPr>
          <p:spPr>
            <a:xfrm>
              <a:off x="1624092" y="2838314"/>
              <a:ext cx="111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CMP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635F93-ECDA-40BD-8448-4098F15E290D}"/>
                </a:ext>
              </a:extLst>
            </p:cNvPr>
            <p:cNvSpPr txBox="1"/>
            <p:nvPr/>
          </p:nvSpPr>
          <p:spPr>
            <a:xfrm>
              <a:off x="1624091" y="3477676"/>
              <a:ext cx="111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CMP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C9E534-4BAB-471C-9CF3-0C1E569F2A86}"/>
                </a:ext>
              </a:extLst>
            </p:cNvPr>
            <p:cNvSpPr txBox="1"/>
            <p:nvPr/>
          </p:nvSpPr>
          <p:spPr>
            <a:xfrm>
              <a:off x="4803810" y="2736316"/>
              <a:ext cx="1317517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VALIDTHUD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E518BF-8D35-49A1-84C7-711D8F2CC4B7}"/>
                </a:ext>
              </a:extLst>
            </p:cNvPr>
            <p:cNvSpPr txBox="1"/>
            <p:nvPr/>
          </p:nvSpPr>
          <p:spPr>
            <a:xfrm>
              <a:off x="3201287" y="3477301"/>
              <a:ext cx="111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HANG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027F8E-38EA-4571-8157-7F7D66169E9E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>
            <a:xfrm flipV="1">
              <a:off x="2737996" y="3661967"/>
              <a:ext cx="463291" cy="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F45605E-1286-454E-B8E9-0F926AD2030F}"/>
                </a:ext>
              </a:extLst>
            </p:cNvPr>
            <p:cNvCxnSpPr>
              <a:cxnSpLocks/>
            </p:cNvCxnSpPr>
            <p:nvPr/>
          </p:nvCxnSpPr>
          <p:spPr>
            <a:xfrm>
              <a:off x="2969641" y="3661967"/>
              <a:ext cx="6021074" cy="850572"/>
            </a:xfrm>
            <a:prstGeom prst="bentConnector3">
              <a:avLst>
                <a:gd name="adj1" fmla="val -12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0B917D-CADE-4F03-8117-28A05DCB07A7}"/>
                </a:ext>
              </a:extLst>
            </p:cNvPr>
            <p:cNvSpPr txBox="1"/>
            <p:nvPr/>
          </p:nvSpPr>
          <p:spPr>
            <a:xfrm>
              <a:off x="9005974" y="2838314"/>
              <a:ext cx="1113905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AND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2FCD65-188E-47A7-A39F-56BA15A528D8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737997" y="3022980"/>
              <a:ext cx="2065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F785F6-C591-4CA6-9654-3B37777AE5C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315192" y="3661967"/>
              <a:ext cx="4886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1641C2-9A8E-430B-9C78-9ACED8FBEB6A}"/>
                </a:ext>
              </a:extLst>
            </p:cNvPr>
            <p:cNvSpPr txBox="1"/>
            <p:nvPr/>
          </p:nvSpPr>
          <p:spPr>
            <a:xfrm>
              <a:off x="7073235" y="3166746"/>
              <a:ext cx="1113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HANG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30CE92-F3C4-4521-B812-33ED8E06272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121327" y="3351412"/>
              <a:ext cx="951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733A51F-0276-4F88-B2AA-E3069710068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8187140" y="3351412"/>
              <a:ext cx="8188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F43CE34-886F-4FF3-A646-82355D03C06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1395152" y="3010993"/>
              <a:ext cx="228940" cy="119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112C79-E9E9-41E9-934E-E5D7D721DC70}"/>
                </a:ext>
              </a:extLst>
            </p:cNvPr>
            <p:cNvCxnSpPr>
              <a:cxnSpLocks/>
            </p:cNvCxnSpPr>
            <p:nvPr/>
          </p:nvCxnSpPr>
          <p:spPr>
            <a:xfrm>
              <a:off x="1395152" y="3662342"/>
              <a:ext cx="2289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E7FAC45-FD58-4E6C-9624-D2910CD1F7B1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6556075" y="2442812"/>
              <a:ext cx="3778369" cy="908600"/>
            </a:xfrm>
            <a:prstGeom prst="bentConnector3">
              <a:avLst>
                <a:gd name="adj1" fmla="val -2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250B355-E876-49EE-8A59-455E8B8A2885}"/>
                </a:ext>
              </a:extLst>
            </p:cNvPr>
            <p:cNvCxnSpPr>
              <a:cxnSpLocks/>
              <a:stCxn id="21" idx="3"/>
              <a:endCxn id="53" idx="1"/>
            </p:cNvCxnSpPr>
            <p:nvPr/>
          </p:nvCxnSpPr>
          <p:spPr>
            <a:xfrm flipV="1">
              <a:off x="10119879" y="3850828"/>
              <a:ext cx="283234" cy="3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CE9B44-1A91-414E-9F52-419606CEE920}"/>
                </a:ext>
              </a:extLst>
            </p:cNvPr>
            <p:cNvSpPr txBox="1"/>
            <p:nvPr/>
          </p:nvSpPr>
          <p:spPr>
            <a:xfrm>
              <a:off x="10334444" y="2258146"/>
              <a:ext cx="1626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Declare Thud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6E3BC3-5B6B-46A8-8A24-EF15890027B5}"/>
                </a:ext>
              </a:extLst>
            </p:cNvPr>
            <p:cNvSpPr txBox="1"/>
            <p:nvPr/>
          </p:nvSpPr>
          <p:spPr>
            <a:xfrm>
              <a:off x="10403113" y="3666162"/>
              <a:ext cx="16268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Declare Shatter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A6DAB1E-0E83-4CA9-856C-6852DA93523D}"/>
              </a:ext>
            </a:extLst>
          </p:cNvPr>
          <p:cNvSpPr txBox="1"/>
          <p:nvPr/>
        </p:nvSpPr>
        <p:spPr>
          <a:xfrm>
            <a:off x="838200" y="5520906"/>
            <a:ext cx="41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use passthrough correctly?</a:t>
            </a:r>
          </a:p>
          <a:p>
            <a:r>
              <a:rPr lang="en-US" dirty="0"/>
              <a:t>How to transpose neural network output?</a:t>
            </a:r>
          </a:p>
        </p:txBody>
      </p:sp>
    </p:spTree>
    <p:extLst>
      <p:ext uri="{BB962C8B-B14F-4D97-AF65-F5344CB8AC3E}">
        <p14:creationId xmlns:p14="http://schemas.microsoft.com/office/powerpoint/2010/main" val="70421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35D6-10F9-4AB2-B66D-5FECE9BC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 before (top) and after (bottom) noise removal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D1058-5033-4EF2-8D6E-E0B184CC998F}"/>
              </a:ext>
            </a:extLst>
          </p:cNvPr>
          <p:cNvGrpSpPr/>
          <p:nvPr/>
        </p:nvGrpSpPr>
        <p:grpSpPr>
          <a:xfrm>
            <a:off x="227849" y="1690688"/>
            <a:ext cx="11736301" cy="4000500"/>
            <a:chOff x="0" y="2754313"/>
            <a:chExt cx="11736301" cy="4000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B01306-2212-45BC-9BED-7AFBC035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54313"/>
              <a:ext cx="11668125" cy="4000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90E49D-4A27-4949-9A88-D52B3E5C8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1" b="71215"/>
            <a:stretch/>
          </p:blipFill>
          <p:spPr>
            <a:xfrm>
              <a:off x="0" y="4897821"/>
              <a:ext cx="11736301" cy="1595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37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9BF6-5F27-4D80-86EF-4C1E0479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977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Tanh before (top) and after (bottom) noise removal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92976-8A78-4EDA-AD07-BDE5E59AD70B}"/>
              </a:ext>
            </a:extLst>
          </p:cNvPr>
          <p:cNvGrpSpPr/>
          <p:nvPr/>
        </p:nvGrpSpPr>
        <p:grpSpPr>
          <a:xfrm>
            <a:off x="259249" y="1690688"/>
            <a:ext cx="11673501" cy="4000500"/>
            <a:chOff x="256561" y="1428750"/>
            <a:chExt cx="11673501" cy="4000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5C5CE4-EDFD-47D4-8DD6-61AE2B0F5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37" y="1428750"/>
              <a:ext cx="11668125" cy="40005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904985-0A93-4358-B557-8B7A0458D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5" b="71776"/>
            <a:stretch/>
          </p:blipFill>
          <p:spPr>
            <a:xfrm>
              <a:off x="256561" y="3748089"/>
              <a:ext cx="11673501" cy="1561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33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2BE4-9E74-4FD9-B76E-5F06CC0A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after rules and debouncing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124CCE8-6B27-421A-A0CD-18DB68B2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90688"/>
            <a:ext cx="9144000" cy="43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E10E-26F9-4539-B76D-B81146F0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after rules and debouncing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9BCD4-DEA1-4315-B8BF-2109E043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90688"/>
            <a:ext cx="9144000" cy="43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641-9C3B-4B6D-B83D-7F8DD5CA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code generated 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BE4D4-3387-4D57-94B3-4E44330B2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r="37836" b="28274"/>
          <a:stretch/>
        </p:blipFill>
        <p:spPr>
          <a:xfrm>
            <a:off x="982980" y="1542163"/>
            <a:ext cx="10890759" cy="48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35ED-F7A9-4BC7-AF2A-71B2BB71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875F3-0B7F-4FC7-985D-72CE6771C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" r="37818" b="34568"/>
          <a:stretch/>
        </p:blipFill>
        <p:spPr>
          <a:xfrm>
            <a:off x="420980" y="1390941"/>
            <a:ext cx="11350039" cy="43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CA44-96A1-41EA-9B4A-06765FDB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De-Bounced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1AABE-B5A2-40C1-B248-74923339B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r="38031" b="37131"/>
          <a:stretch/>
        </p:blipFill>
        <p:spPr>
          <a:xfrm>
            <a:off x="929640" y="1690688"/>
            <a:ext cx="10796835" cy="42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D16D-A0A4-4ACA-8A81-F171C608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Versus </a:t>
            </a:r>
            <a:r>
              <a:rPr lang="en-US" dirty="0" err="1"/>
              <a:t>Madhumita’s</a:t>
            </a:r>
            <a:r>
              <a:rPr lang="en-US" dirty="0"/>
              <a:t> Chain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ABA2B7-3884-475E-8162-94957C3E3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0" r="6489"/>
          <a:stretch/>
        </p:blipFill>
        <p:spPr>
          <a:xfrm>
            <a:off x="707404" y="1442259"/>
            <a:ext cx="11041987" cy="447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7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47A0-4F04-459F-88D3-B8418561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12809-0E30-4B4A-B585-5DBD50AB4F40}"/>
              </a:ext>
            </a:extLst>
          </p:cNvPr>
          <p:cNvSpPr txBox="1"/>
          <p:nvPr/>
        </p:nvSpPr>
        <p:spPr>
          <a:xfrm>
            <a:off x="1945178" y="2551837"/>
            <a:ext cx="83016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broke down the code to isolate the operators to be chained</a:t>
            </a:r>
          </a:p>
          <a:p>
            <a:endParaRPr lang="en-US" dirty="0"/>
          </a:p>
          <a:p>
            <a:r>
              <a:rPr lang="en-US" dirty="0"/>
              <a:t>%</a:t>
            </a:r>
            <a:r>
              <a:rPr lang="en-US" dirty="0" err="1"/>
              <a:t>AspBox</a:t>
            </a:r>
            <a:r>
              <a:rPr lang="en-US" dirty="0"/>
              <a:t>%\</a:t>
            </a:r>
            <a:r>
              <a:rPr lang="en-US" dirty="0" err="1"/>
              <a:t>engr</a:t>
            </a:r>
            <a:r>
              <a:rPr lang="en-US" dirty="0"/>
              <a:t>\</a:t>
            </a:r>
            <a:r>
              <a:rPr lang="en-US" dirty="0" err="1"/>
              <a:t>sig_proc</a:t>
            </a:r>
            <a:r>
              <a:rPr lang="en-US" dirty="0"/>
              <a:t>\Projects\External\Infineon\</a:t>
            </a:r>
            <a:r>
              <a:rPr lang="en-US" dirty="0" err="1"/>
              <a:t>IAS_glassbreak</a:t>
            </a:r>
            <a:r>
              <a:rPr lang="en-US" dirty="0"/>
              <a:t>\</a:t>
            </a:r>
            <a:r>
              <a:rPr lang="en-US" dirty="0" err="1"/>
              <a:t>mgf</a:t>
            </a:r>
            <a:r>
              <a:rPr lang="en-US" dirty="0"/>
              <a:t>\detectors</a:t>
            </a:r>
          </a:p>
          <a:p>
            <a:endParaRPr lang="en-US" dirty="0"/>
          </a:p>
          <a:p>
            <a:r>
              <a:rPr lang="en-US" dirty="0"/>
              <a:t>See:</a:t>
            </a:r>
          </a:p>
          <a:p>
            <a:r>
              <a:rPr lang="en-US" dirty="0" err="1"/>
              <a:t>glassBreakRampDevFunctionalForm.m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2342-95D4-4407-8FDE-9DE8734F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Preconstructed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01D3C-6113-4AFE-BFC7-1629EFD56DCD}"/>
              </a:ext>
            </a:extLst>
          </p:cNvPr>
          <p:cNvSpPr txBox="1"/>
          <p:nvPr/>
        </p:nvSpPr>
        <p:spPr>
          <a:xfrm>
            <a:off x="3049438" y="2833149"/>
            <a:ext cx="60988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HANG_CMPMID = HANG &gt; CMPMID;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VALIDTHUD = [HANG &gt; CMPMID &gt; NOT;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PASS] &gt; AND;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Use of VALIDTHUD: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zcr_thud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hangZCR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thresholdedThud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VALIDTHUD(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t,zcr_thud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also AMPpt4, AND, NOT </a:t>
            </a:r>
          </a:p>
        </p:txBody>
      </p:sp>
    </p:spTree>
    <p:extLst>
      <p:ext uri="{BB962C8B-B14F-4D97-AF65-F5344CB8AC3E}">
        <p14:creationId xmlns:p14="http://schemas.microsoft.com/office/powerpoint/2010/main" val="190370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FD5F-C83F-4509-AB78-94C64D5B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12193-E1A3-4AAE-AC59-27A60FA872EA}"/>
              </a:ext>
            </a:extLst>
          </p:cNvPr>
          <p:cNvSpPr txBox="1"/>
          <p:nvPr/>
        </p:nvSpPr>
        <p:spPr>
          <a:xfrm>
            <a:off x="838200" y="2066872"/>
            <a:ext cx="99793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thresholdedThud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CMPpt5(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t,ynnThud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thresholdedZCR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CMPpt5(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t,ynnZCR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hangZCR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HANG_CMPMID(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t,thresholdedZCR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zcr_thud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hangZCR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thresholdedThud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VALIDTHUD(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t,zcr_thud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hangValidThud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HANG_CMPMID(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t,validThud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AND(t,[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hangValidThud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thresholdedZCR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]);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declareThud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AMPpt4(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t,PULSE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t,validThud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declareShatter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AMPpt4(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t,PULSE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t,validZCR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826E-2BFD-437C-B635-49F02D2B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Chain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5F71D-70FC-4F34-AD3A-C63CD969A048}"/>
              </a:ext>
            </a:extLst>
          </p:cNvPr>
          <p:cNvSpPr txBox="1"/>
          <p:nvPr/>
        </p:nvSpPr>
        <p:spPr>
          <a:xfrm>
            <a:off x="431321" y="2417651"/>
            <a:ext cx="11421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declareThud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AMPpt4(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t,PULSE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t,VALIDTHUD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(t,[HANG_CMPMID(t,CMPpt5(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t,ynnZCR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CMPpt5(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t,ynnThud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)])));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declareShatter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AMPpt4(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t,PULSE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t,AND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(t,[HANG_CMPMID(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t,VALIDTHUD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(t,[HANG_CMPMID(t,CMPpt5(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t,ynnZCR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CMPpt5(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t,ynnThud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)])) CMPpt5(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t,ynnZCR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)])));</a:t>
            </a:r>
          </a:p>
        </p:txBody>
      </p:sp>
    </p:spTree>
    <p:extLst>
      <p:ext uri="{BB962C8B-B14F-4D97-AF65-F5344CB8AC3E}">
        <p14:creationId xmlns:p14="http://schemas.microsoft.com/office/powerpoint/2010/main" val="54774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Nested function code generated figure</vt:lpstr>
      <vt:lpstr>PowerPoint Presentation</vt:lpstr>
      <vt:lpstr>De-Bounced</vt:lpstr>
      <vt:lpstr>Versus Madhumita’s Chain</vt:lpstr>
      <vt:lpstr>Code</vt:lpstr>
      <vt:lpstr>Preconstructed operators</vt:lpstr>
      <vt:lpstr>Chain Logic</vt:lpstr>
      <vt:lpstr>Nested Chain</vt:lpstr>
      <vt:lpstr>Topology</vt:lpstr>
      <vt:lpstr>Log before (top) and after (bottom) noise removal</vt:lpstr>
      <vt:lpstr>Tanh before (top) and after (bottom) noise removal</vt:lpstr>
      <vt:lpstr>Log after rules and debouncing</vt:lpstr>
      <vt:lpstr>Tanh after rules and debouncing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Fuhrman</dc:creator>
  <cp:lastModifiedBy>Michael Fuhrman</cp:lastModifiedBy>
  <cp:revision>19</cp:revision>
  <dcterms:created xsi:type="dcterms:W3CDTF">2020-08-19T19:04:02Z</dcterms:created>
  <dcterms:modified xsi:type="dcterms:W3CDTF">2020-08-27T11:54:22Z</dcterms:modified>
</cp:coreProperties>
</file>