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613B-8981-4147-88AA-F3939849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1248A-91D2-409F-9501-808AEBA85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80E6-B658-4373-A6A4-D6B3321B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437D-DF1E-42B5-BB6B-3FCAAF33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A376-F84D-4A00-BAFF-F0A1999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7B7B-DD51-44D3-BA88-EA59DCFA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CB74-E083-44D3-8638-7E258A64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BA40-9BC7-4CA8-93AA-8D072B32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DE8E-AFC6-4053-97D7-725F857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367-8033-49E3-8E82-F5CDBC1C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A0EEC-2161-4211-A185-2A20EF7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62ACD-48BA-4DE4-8C93-0AFC1AE7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D508-8DE5-4DD2-98BC-A4FCD54B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F6C8-2FAE-4D8F-9B06-92724E7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AA11-0D04-4B6B-B2B7-F206F60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6A2D-656A-4C01-B1C0-3629E97B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1829-D3A5-41D8-9B49-816485EA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3664-D04F-4284-9036-70D51781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5A89-D3B3-4286-B002-2AA8E00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0969-BB60-49F0-9372-C7677DB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BEF2-D492-4336-BDD6-9A6A0927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19DE-45A8-4945-8F0B-5FF43706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F5C5-1782-420B-B268-208D7750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4DDD-F96C-4CAA-A746-CDA50E45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CB6C-3F75-4285-BB7E-B5BA73A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C360-FEFA-447B-AD6D-36EC707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D623-3537-4F0A-9F74-7DCD5D678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00FC0-4A52-498E-A9FB-71C95EA0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BC1D-E3C0-41A6-BB4B-762D1F61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E27C-B6D8-46F3-BF18-266E313C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D660-9F0B-4931-B183-0D90FC0C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2DEA-A92F-408B-8942-9C682A21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D809-E2A0-4A2B-A1C2-4158B0A5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EB299-3B56-4D73-A5D1-AB81B397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4DBB3-E231-4037-9BCA-95A77B044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E1A8B-4D19-4BFA-8682-F6BA81018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A3E7D-9C4A-4FF0-8AB5-B63025A8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EED27-45DD-4B99-B3C0-08873EB6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02508-CBD3-48A6-A1EA-FCF46666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1EAA-9680-49A5-B86D-6C1C7C45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B24AB-7493-44A5-9FF8-FAEE2D7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1E959-4BCF-447E-977C-F8C7C4F4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C70B-B5B3-4119-AC65-757DAF95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0A876-8656-432B-B460-9ACAA90B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D8BA1-BB71-49B2-80BC-A5706860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C7E9-7F33-4E57-AA20-0A1F06F9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3506-F7B4-4249-9C54-2E6C732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8BE4-B309-4A1A-8FD6-62C344F5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35D1D-2380-4CF0-A84A-F9BA04488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E238-B438-4C43-9D5C-009C8FEA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75BF-483C-454D-AB50-542EDE19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297DC-8138-4780-B2F2-3BD0B878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6080-DE09-4171-A8CE-DFFB994C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C15AC-4C8C-456A-AFBD-75EBD9EF3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78DCC-1DF8-4206-8084-E87110BA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E7A79-B568-430D-B6C2-A7A56CD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8A90-66F5-42DC-B40D-088DAF1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2C6C-040A-4044-B993-5F9603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6CD2A-5823-47E3-8C2B-90866B27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EA241-222C-429D-A986-31A3294E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5495-E33D-42B6-9949-B17018DDD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441C-36A6-4A2F-84CF-EEE32E7B72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2582-E4E4-4976-9FDB-43F8C533F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09C0-3016-4A23-9768-6562799A3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182C-F893-44F2-B9F6-53080C88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077-F3A6-4B46-9356-CB9E1A40E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C0298-FA6F-4E21-A977-8A092F24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31B40-C629-4C99-82D4-02833C52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79" b="31436"/>
          <a:stretch/>
        </p:blipFill>
        <p:spPr>
          <a:xfrm>
            <a:off x="6955182" y="453271"/>
            <a:ext cx="4045766" cy="3080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7CC64-3995-4305-AFDD-9577500EF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98" t="-1746" r="34377" b="29894"/>
          <a:stretch/>
        </p:blipFill>
        <p:spPr>
          <a:xfrm>
            <a:off x="1191052" y="1878737"/>
            <a:ext cx="4045766" cy="3228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E3F76-BF17-4C57-865B-6CDE6DFF4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688" b="31436"/>
          <a:stretch/>
        </p:blipFill>
        <p:spPr>
          <a:xfrm>
            <a:off x="6975727" y="3441671"/>
            <a:ext cx="3799195" cy="3080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B5517-6BF1-4771-8B39-3DC0131B6AAE}"/>
              </a:ext>
            </a:extLst>
          </p:cNvPr>
          <p:cNvSpPr txBox="1"/>
          <p:nvPr/>
        </p:nvSpPr>
        <p:spPr>
          <a:xfrm>
            <a:off x="801385" y="755666"/>
            <a:ext cx="573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one example:</a:t>
            </a:r>
          </a:p>
          <a:p>
            <a:r>
              <a:rPr lang="en-US" dirty="0"/>
              <a:t>Do we want to delay the detection until after the signal peaks? Or grab the NN output at the signal peaks?</a:t>
            </a:r>
          </a:p>
        </p:txBody>
      </p:sp>
    </p:spTree>
    <p:extLst>
      <p:ext uri="{BB962C8B-B14F-4D97-AF65-F5344CB8AC3E}">
        <p14:creationId xmlns:p14="http://schemas.microsoft.com/office/powerpoint/2010/main" val="77999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5070-F7D6-470A-BAF7-9D8E55A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C749F-1D00-4E99-84C0-836DA0294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47" b="32465"/>
          <a:stretch/>
        </p:blipFill>
        <p:spPr>
          <a:xfrm>
            <a:off x="1242745" y="1690688"/>
            <a:ext cx="5188878" cy="4046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C974A-50A7-48B5-B235-0708D5F37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9" r="35146" b="32465"/>
          <a:stretch/>
        </p:blipFill>
        <p:spPr>
          <a:xfrm>
            <a:off x="6277510" y="1783156"/>
            <a:ext cx="5007368" cy="40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40F1-B616-4A66-AAE3-85B02D1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AC2C-5A33-40EB-A395-2A75C5D9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76" b="33152"/>
          <a:stretch/>
        </p:blipFill>
        <p:spPr>
          <a:xfrm>
            <a:off x="0" y="1690688"/>
            <a:ext cx="5178603" cy="4005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29C1A7-CA1B-4A69-B2FE-608CF3786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53" b="33152"/>
          <a:stretch/>
        </p:blipFill>
        <p:spPr>
          <a:xfrm>
            <a:off x="5707770" y="1690688"/>
            <a:ext cx="5178603" cy="40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38CC-CDC4-4086-BD91-D5261CDC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21C0D-7DED-4812-B7C4-31344769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97" b="34313"/>
          <a:stretch/>
        </p:blipFill>
        <p:spPr>
          <a:xfrm>
            <a:off x="3014133" y="1690688"/>
            <a:ext cx="5080000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512B-B240-4CF2-8288-8249EA4E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79C-2B08-48C8-87D8-9F0CCA4B4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62" b="33810"/>
          <a:stretch/>
        </p:blipFill>
        <p:spPr>
          <a:xfrm>
            <a:off x="2985186" y="2039767"/>
            <a:ext cx="5219700" cy="39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Fuhrman</dc:creator>
  <cp:lastModifiedBy>Michael Fuhrman</cp:lastModifiedBy>
  <cp:revision>9</cp:revision>
  <dcterms:created xsi:type="dcterms:W3CDTF">2020-09-16T15:43:34Z</dcterms:created>
  <dcterms:modified xsi:type="dcterms:W3CDTF">2020-09-17T14:12:16Z</dcterms:modified>
</cp:coreProperties>
</file>