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5" r:id="rId5"/>
    <p:sldId id="276" r:id="rId6"/>
    <p:sldId id="272" r:id="rId7"/>
    <p:sldId id="279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C8B-0C52-489C-9CB2-A193654D3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A858-E524-4D16-9533-BC27F50E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DEB6-F26D-41DD-BDCC-4CF54C4A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FA6B-60C4-4593-97D1-C71AA09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2EEF-7AD6-4430-8999-11FC7C1B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168C-5A94-40BD-A396-C4E7F2C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A409-6FE8-4CB7-B268-9AADCD2B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AFD8-1822-489E-9E84-6EC22F65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F2EA-C415-4051-849A-3A27309F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134C-3D43-421B-BD60-E67BCCCF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EF1E-4ADE-438F-8E96-0F5D0BE4D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2296C-05B8-4762-B924-63EA51BD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BE8F-2B70-4668-B5B2-94990E2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92CE-5E14-401C-895D-82CC29C6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34A3-D49E-4076-B67F-004C52D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3660-D1ED-4D73-A6F7-4E2B7F8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795-7B0B-4BBF-AE13-BD8A77E1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0ACA-E97F-43E2-993F-367D8751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99D4-0B9C-4117-ADAD-51BAD1A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4291-A13F-4010-AA25-F021A6E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942-4FC7-4FD3-B35A-6DD615C7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CF8F-F6DF-4273-907C-83EA4BA5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AB2C-FEE2-44C2-AE18-58B74E5F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0137-CEF3-4CEB-96C4-DA06882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67B-B441-45A0-8FA2-02A386B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37C4-94B5-4E31-868B-7351B1BA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6AC8-9B44-483C-949D-877B3DAD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DCB88-533B-4323-B022-08456B0F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309D-91AA-4A5F-8B33-BFB12C76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231D-63E8-498C-8DD2-5BC4C4FF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B28DA-99D1-4C5E-ABB7-5827CED8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A99-51E4-4660-9577-FB7DF9EE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8D44-E382-41A4-AD4A-7D293F93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B530E-F63D-4989-A2F1-D26736F0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B8FE-988C-4D9E-BCC2-9657F195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02F2A-BD6A-4AE3-9315-8E242F0FA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6C1B8-8732-4EA1-BF97-328D3645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ACE9A-3DFC-499D-B7E5-D36DCC4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99409-264D-4F86-89FB-267EB7D1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AAB-FCE9-4B84-AC8E-2EE814C5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E760A-7A2B-4767-9F65-F007671C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3B57D-4A01-462A-8232-9B440EB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EE91-5690-4DC2-B770-EF563BB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32996-2060-4A4E-81D5-B5E7EE6D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BDAB7-9FD7-4170-B2BD-B9D4D65B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80-6A9F-4B8A-B909-10B63E79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7302-779C-413B-A44A-2ED58EC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2826-2256-48A3-AC93-BC831B23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A348F-5F96-49A2-A866-2F741AF72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B75A-980A-4349-A655-FD6A966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0EE0-BC24-40F6-9B52-D64A0F4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452E-CC33-4E5F-94DF-7664E30C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15B-D0F0-4E55-ADB6-F33FB224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F0C11-FC84-4F67-A216-EC6532EF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3286-BFDC-479C-90A6-94EEBA6E8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2D49-EADF-48C7-BDA3-94277729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4B3F-AC03-4074-9034-174B5863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01C7-C238-481D-B3FC-7A123D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7DA09-8905-48FD-9C67-B2EEF5F8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2983-3F14-4FF5-8CB3-9C45A226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E3DE-0A6E-41A5-B9AF-9CC0B7E8E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DB21-BD59-45E1-B41B-F0CF381C7F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9167-DF34-4D6F-B13A-4BB1999D9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915D-6754-4390-9D3F-0396EC007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DB63-FF20-41DD-8F49-1AE1944B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“Simple” Glass Break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380BC-CC93-4A51-A1F5-90BD572E8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Fuhrman</a:t>
            </a:r>
          </a:p>
          <a:p>
            <a:r>
              <a:rPr lang="en-US" dirty="0"/>
              <a:t>10/20/20</a:t>
            </a:r>
          </a:p>
        </p:txBody>
      </p:sp>
    </p:spTree>
    <p:extLst>
      <p:ext uri="{BB962C8B-B14F-4D97-AF65-F5344CB8AC3E}">
        <p14:creationId xmlns:p14="http://schemas.microsoft.com/office/powerpoint/2010/main" val="27645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14A6-C165-4567-BFF8-E403719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69" y="686275"/>
            <a:ext cx="6641144" cy="52461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“Simple” Glass Break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14E8-932F-4551-BF6B-0FD841A16CAD}"/>
              </a:ext>
            </a:extLst>
          </p:cNvPr>
          <p:cNvSpPr txBox="1"/>
          <p:nvPr/>
        </p:nvSpPr>
        <p:spPr>
          <a:xfrm>
            <a:off x="3266015" y="2095251"/>
            <a:ext cx="278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overhang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'up'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,8, 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'down'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16F06-51AB-45E3-9BC7-258320F5D310}"/>
              </a:ext>
            </a:extLst>
          </p:cNvPr>
          <p:cNvSpPr txBox="1"/>
          <p:nvPr/>
        </p:nvSpPr>
        <p:spPr>
          <a:xfrm>
            <a:off x="3819530" y="2762416"/>
            <a:ext cx="1681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cmp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‘thresh’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.3)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0C126-310E-4EEE-BB60-B1EB505F55B5}"/>
              </a:ext>
            </a:extLst>
          </p:cNvPr>
          <p:cNvSpPr txBox="1"/>
          <p:nvPr/>
        </p:nvSpPr>
        <p:spPr>
          <a:xfrm>
            <a:off x="3667134" y="3452129"/>
            <a:ext cx="1986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pulse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‘time’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,001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84A4B-4FE1-4764-ABA4-C17C5C7B0B92}"/>
              </a:ext>
            </a:extLst>
          </p:cNvPr>
          <p:cNvCxnSpPr>
            <a:cxnSpLocks/>
          </p:cNvCxnSpPr>
          <p:nvPr/>
        </p:nvCxnSpPr>
        <p:spPr>
          <a:xfrm>
            <a:off x="4659396" y="2464583"/>
            <a:ext cx="1815" cy="29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FFFB2-BF19-447A-9D8E-D6A1E557B86B}"/>
              </a:ext>
            </a:extLst>
          </p:cNvPr>
          <p:cNvCxnSpPr>
            <a:cxnSpLocks/>
          </p:cNvCxnSpPr>
          <p:nvPr/>
        </p:nvCxnSpPr>
        <p:spPr>
          <a:xfrm>
            <a:off x="4660303" y="3131748"/>
            <a:ext cx="0" cy="32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AB14DA-EB47-42BB-AB30-1057EEA85204}"/>
              </a:ext>
            </a:extLst>
          </p:cNvPr>
          <p:cNvSpPr txBox="1"/>
          <p:nvPr/>
        </p:nvSpPr>
        <p:spPr>
          <a:xfrm>
            <a:off x="3639734" y="4090621"/>
            <a:ext cx="2041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delay(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‘delay’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,.001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26913-6B82-4E3E-8B2C-8F6D77DAAB63}"/>
              </a:ext>
            </a:extLst>
          </p:cNvPr>
          <p:cNvCxnSpPr>
            <a:cxnSpLocks/>
          </p:cNvCxnSpPr>
          <p:nvPr/>
        </p:nvCxnSpPr>
        <p:spPr>
          <a:xfrm flipH="1">
            <a:off x="4660303" y="3821461"/>
            <a:ext cx="1" cy="26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5DB2AF-B339-4D5D-8928-CC3E1800C6B8}"/>
              </a:ext>
            </a:extLst>
          </p:cNvPr>
          <p:cNvSpPr txBox="1"/>
          <p:nvPr/>
        </p:nvSpPr>
        <p:spPr>
          <a:xfrm>
            <a:off x="6722433" y="2812925"/>
            <a:ext cx="1882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cmp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‘thresh’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.5)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5C0DE-BA79-4341-B81E-C25D104B5783}"/>
              </a:ext>
            </a:extLst>
          </p:cNvPr>
          <p:cNvSpPr txBox="1"/>
          <p:nvPr/>
        </p:nvSpPr>
        <p:spPr>
          <a:xfrm>
            <a:off x="6912090" y="3408657"/>
            <a:ext cx="15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not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434526-3F41-49EE-958F-0D9EB93E734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663815" y="3182257"/>
            <a:ext cx="1" cy="22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40EA12-EBD8-4C5A-85C1-24C015B22676}"/>
              </a:ext>
            </a:extLst>
          </p:cNvPr>
          <p:cNvSpPr txBox="1"/>
          <p:nvPr/>
        </p:nvSpPr>
        <p:spPr>
          <a:xfrm>
            <a:off x="6722433" y="4086383"/>
            <a:ext cx="1882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pulse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‘time’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.35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9DD71F-BE3D-4AE2-9B46-9975341212D4}"/>
              </a:ext>
            </a:extLst>
          </p:cNvPr>
          <p:cNvCxnSpPr>
            <a:cxnSpLocks/>
          </p:cNvCxnSpPr>
          <p:nvPr/>
        </p:nvCxnSpPr>
        <p:spPr>
          <a:xfrm>
            <a:off x="7656535" y="3800913"/>
            <a:ext cx="0" cy="308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4B5A4B-3EC2-4698-9FCD-86FAE6450CA1}"/>
              </a:ext>
            </a:extLst>
          </p:cNvPr>
          <p:cNvSpPr txBox="1"/>
          <p:nvPr/>
        </p:nvSpPr>
        <p:spPr>
          <a:xfrm>
            <a:off x="4017328" y="4681911"/>
            <a:ext cx="4156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9A2698-AE87-4748-AEE8-CA0AC915B39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59396" y="4459953"/>
            <a:ext cx="907" cy="2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CB1A52-45A5-4349-A2E4-991A62445A5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663815" y="4455715"/>
            <a:ext cx="0" cy="22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9B5B3C-418B-4C0F-8306-B7512B0933BC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6095687" y="5051243"/>
            <a:ext cx="0" cy="24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26299D-EC94-403F-98C3-6E6149360A19}"/>
              </a:ext>
            </a:extLst>
          </p:cNvPr>
          <p:cNvSpPr txBox="1"/>
          <p:nvPr/>
        </p:nvSpPr>
        <p:spPr>
          <a:xfrm>
            <a:off x="5147914" y="5297915"/>
            <a:ext cx="18955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Declare Shatter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After Thud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AE82BC-AE21-45C6-9E44-51C16B00B8BB}"/>
              </a:ext>
            </a:extLst>
          </p:cNvPr>
          <p:cNvSpPr txBox="1"/>
          <p:nvPr/>
        </p:nvSpPr>
        <p:spPr>
          <a:xfrm>
            <a:off x="3908578" y="1515359"/>
            <a:ext cx="15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ynnShatter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42C8DE-81BD-43E8-B322-A0DE080C6329}"/>
              </a:ext>
            </a:extLst>
          </p:cNvPr>
          <p:cNvSpPr txBox="1"/>
          <p:nvPr/>
        </p:nvSpPr>
        <p:spPr>
          <a:xfrm>
            <a:off x="6912090" y="1539466"/>
            <a:ext cx="15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ynnThud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CAD4D26-0A76-4800-B383-CCF85785FFBB}"/>
              </a:ext>
            </a:extLst>
          </p:cNvPr>
          <p:cNvSpPr txBox="1"/>
          <p:nvPr/>
        </p:nvSpPr>
        <p:spPr>
          <a:xfrm>
            <a:off x="6686093" y="2190624"/>
            <a:ext cx="1955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Sampled at Peak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40E01F-958C-4244-B1F3-0C73C559D79E}"/>
              </a:ext>
            </a:extLst>
          </p:cNvPr>
          <p:cNvCxnSpPr>
            <a:cxnSpLocks/>
            <a:stCxn id="108" idx="2"/>
            <a:endCxn id="118" idx="0"/>
          </p:cNvCxnSpPr>
          <p:nvPr/>
        </p:nvCxnSpPr>
        <p:spPr>
          <a:xfrm flipH="1">
            <a:off x="7663815" y="1908798"/>
            <a:ext cx="1" cy="28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DE6E9E-4508-4153-BE94-02BDE3DCA027}"/>
              </a:ext>
            </a:extLst>
          </p:cNvPr>
          <p:cNvCxnSpPr>
            <a:cxnSpLocks/>
            <a:stCxn id="118" idx="2"/>
            <a:endCxn id="20" idx="0"/>
          </p:cNvCxnSpPr>
          <p:nvPr/>
        </p:nvCxnSpPr>
        <p:spPr>
          <a:xfrm>
            <a:off x="7663815" y="2559956"/>
            <a:ext cx="0" cy="25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09D494E-212C-4CD0-BC87-5C385DA03997}"/>
              </a:ext>
            </a:extLst>
          </p:cNvPr>
          <p:cNvCxnSpPr>
            <a:cxnSpLocks/>
          </p:cNvCxnSpPr>
          <p:nvPr/>
        </p:nvCxnSpPr>
        <p:spPr>
          <a:xfrm flipH="1">
            <a:off x="4615780" y="1884691"/>
            <a:ext cx="1" cy="21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A0E27D-3C14-4F6F-B805-6E44A072FA7B}"/>
              </a:ext>
            </a:extLst>
          </p:cNvPr>
          <p:cNvCxnSpPr>
            <a:cxnSpLocks/>
            <a:stCxn id="137" idx="1"/>
            <a:endCxn id="24" idx="3"/>
          </p:cNvCxnSpPr>
          <p:nvPr/>
        </p:nvCxnSpPr>
        <p:spPr>
          <a:xfrm flipH="1">
            <a:off x="8605197" y="4202850"/>
            <a:ext cx="692367" cy="68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87A18CE-4C2B-4FF6-A05F-2391F10CCCC0}"/>
              </a:ext>
            </a:extLst>
          </p:cNvPr>
          <p:cNvSpPr txBox="1"/>
          <p:nvPr/>
        </p:nvSpPr>
        <p:spPr>
          <a:xfrm>
            <a:off x="9297564" y="3741185"/>
            <a:ext cx="257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Thud umbrella extends passed onset of Shatter to ensure capture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748D13B-E3D3-4B02-92BD-A07AF8F82825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 flipV="1">
            <a:off x="8641536" y="2375290"/>
            <a:ext cx="656028" cy="9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9A96D7E-72F3-4566-8C6D-32D07A14E360}"/>
              </a:ext>
            </a:extLst>
          </p:cNvPr>
          <p:cNvSpPr txBox="1"/>
          <p:nvPr/>
        </p:nvSpPr>
        <p:spPr>
          <a:xfrm>
            <a:off x="9297564" y="1735378"/>
            <a:ext cx="249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Thud Neural Network is sampled at high frequency peak ( a sudden jump in signal)</a:t>
            </a:r>
          </a:p>
          <a:p>
            <a:r>
              <a:rPr lang="en-US" dirty="0"/>
              <a:t>See next slide.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D7CC919-B197-4A4E-8C08-25E69A2DD543}"/>
              </a:ext>
            </a:extLst>
          </p:cNvPr>
          <p:cNvCxnSpPr>
            <a:cxnSpLocks/>
            <a:stCxn id="142" idx="3"/>
            <a:endCxn id="4" idx="1"/>
          </p:cNvCxnSpPr>
          <p:nvPr/>
        </p:nvCxnSpPr>
        <p:spPr>
          <a:xfrm>
            <a:off x="2874251" y="2168180"/>
            <a:ext cx="391764" cy="111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48635D1-5932-4235-B0A3-E276D39256B0}"/>
              </a:ext>
            </a:extLst>
          </p:cNvPr>
          <p:cNvSpPr txBox="1"/>
          <p:nvPr/>
        </p:nvSpPr>
        <p:spPr>
          <a:xfrm>
            <a:off x="534705" y="1845014"/>
            <a:ext cx="233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Shatter should have some extent in time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AA3576A-354C-44D7-A872-2CDE7A8440AF}"/>
              </a:ext>
            </a:extLst>
          </p:cNvPr>
          <p:cNvCxnSpPr>
            <a:cxnSpLocks/>
            <a:stCxn id="149" idx="3"/>
            <a:endCxn id="15" idx="1"/>
          </p:cNvCxnSpPr>
          <p:nvPr/>
        </p:nvCxnSpPr>
        <p:spPr>
          <a:xfrm>
            <a:off x="3138251" y="4259348"/>
            <a:ext cx="501483" cy="15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2DD0000-E236-4727-AD6F-E19B45317897}"/>
              </a:ext>
            </a:extLst>
          </p:cNvPr>
          <p:cNvSpPr txBox="1"/>
          <p:nvPr/>
        </p:nvSpPr>
        <p:spPr>
          <a:xfrm>
            <a:off x="534705" y="3520684"/>
            <a:ext cx="2603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small delay so shatter threshold crossing occurs after thud threshold crossing if needed</a:t>
            </a:r>
          </a:p>
        </p:txBody>
      </p:sp>
    </p:spTree>
    <p:extLst>
      <p:ext uri="{BB962C8B-B14F-4D97-AF65-F5344CB8AC3E}">
        <p14:creationId xmlns:p14="http://schemas.microsoft.com/office/powerpoint/2010/main" val="38936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371500-3B78-455D-94E7-BEBCE4D6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372" y="267258"/>
            <a:ext cx="6641144" cy="5246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+mn-lt"/>
              </a:rPr>
              <a:t>Asynchronous Peak Detector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for Sampling Neural Network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E95B-4AB0-4CE2-93EC-15F527399C69}"/>
              </a:ext>
            </a:extLst>
          </p:cNvPr>
          <p:cNvSpPr txBox="1"/>
          <p:nvPr/>
        </p:nvSpPr>
        <p:spPr>
          <a:xfrm>
            <a:off x="522514" y="1169812"/>
            <a:ext cx="112221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PEAK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ramp.ops.peak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'atk'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,100,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'dec'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modelVersion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PDmodelDynamic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CMPNN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ramp.ops.cmp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AMPpt4=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ramp.ideal.amp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'Av'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,.4);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hfPeakChain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PEAK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ramp.ideal.pass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 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ramp.ideal.minus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ramp.ops.cmp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,0) &gt; …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ramp.ops.pulse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,1e-6) &gt; AMPpt4;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peakNNChain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hfPeakChain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ramp.ideal.pass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&gt; CMPNN] 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ramp.logic.gate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type'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'and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AMPpt4;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ynnThudAtPeaks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peakNNChain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[y(:,2),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ynnThud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20B9E-98BA-40E8-8280-CD2694ABE8D3}"/>
              </a:ext>
            </a:extLst>
          </p:cNvPr>
          <p:cNvSpPr txBox="1"/>
          <p:nvPr/>
        </p:nvSpPr>
        <p:spPr>
          <a:xfrm>
            <a:off x="598925" y="4335829"/>
            <a:ext cx="936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(:,2)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2A066-BC0E-4214-AA97-D9E80DE91277}"/>
              </a:ext>
            </a:extLst>
          </p:cNvPr>
          <p:cNvSpPr txBox="1"/>
          <p:nvPr/>
        </p:nvSpPr>
        <p:spPr>
          <a:xfrm>
            <a:off x="2003756" y="3982149"/>
            <a:ext cx="1368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54120-1B66-4CE6-B8C1-E63BC51D0922}"/>
              </a:ext>
            </a:extLst>
          </p:cNvPr>
          <p:cNvSpPr txBox="1"/>
          <p:nvPr/>
        </p:nvSpPr>
        <p:spPr>
          <a:xfrm>
            <a:off x="2003755" y="4753686"/>
            <a:ext cx="1368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passthrough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B8482B-2FDD-4BFD-9F88-61C1A310833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535479" y="4520495"/>
            <a:ext cx="468276" cy="417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FB57F0-6B13-4528-8DC7-4AAC13EF47A3}"/>
              </a:ext>
            </a:extLst>
          </p:cNvPr>
          <p:cNvSpPr txBox="1"/>
          <p:nvPr/>
        </p:nvSpPr>
        <p:spPr>
          <a:xfrm>
            <a:off x="3773177" y="4367917"/>
            <a:ext cx="936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minus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624A1BE-F45D-4E25-9FD7-3E690FAFAD0E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 flipV="1">
            <a:off x="3372592" y="4737249"/>
            <a:ext cx="868862" cy="201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B12ABC9-8A74-4D0D-9057-B7A7752E7114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3372592" y="4166815"/>
            <a:ext cx="868862" cy="201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C5D171C-8666-48A1-BD5E-0BB0DDF6F80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535479" y="4166815"/>
            <a:ext cx="468277" cy="353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7FF31B-4027-4E44-8874-7466A9D7A95E}"/>
              </a:ext>
            </a:extLst>
          </p:cNvPr>
          <p:cNvSpPr txBox="1"/>
          <p:nvPr/>
        </p:nvSpPr>
        <p:spPr>
          <a:xfrm>
            <a:off x="634550" y="3445360"/>
            <a:ext cx="1119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Ideally y(:,2) should not have its baseline subtracted. It should be the upper envelope of the high frequency channel.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7B2881-4468-453D-A98B-3073DF71D41A}"/>
              </a:ext>
            </a:extLst>
          </p:cNvPr>
          <p:cNvSpPr txBox="1"/>
          <p:nvPr/>
        </p:nvSpPr>
        <p:spPr>
          <a:xfrm>
            <a:off x="5074321" y="4366107"/>
            <a:ext cx="2019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cmp</a:t>
            </a:r>
            <a:r>
              <a:rPr lang="en-US" dirty="0">
                <a:solidFill>
                  <a:srgbClr val="000000"/>
                </a:solidFill>
              </a:rPr>
              <a:t>(‘thresh’,0)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200E65-D997-40DC-BF66-B7E80AEA0DE4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flipV="1">
            <a:off x="4709731" y="4550773"/>
            <a:ext cx="364590" cy="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7CF9D3-69B6-4E6A-A1D5-DA39752100E8}"/>
              </a:ext>
            </a:extLst>
          </p:cNvPr>
          <p:cNvSpPr txBox="1"/>
          <p:nvPr/>
        </p:nvSpPr>
        <p:spPr>
          <a:xfrm>
            <a:off x="7427483" y="4363527"/>
            <a:ext cx="1182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ulse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C8A522-F335-421A-A883-1512627D9AF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7093595" y="4548193"/>
            <a:ext cx="333888" cy="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310893-ABF1-4609-A13E-54CE207E41FF}"/>
              </a:ext>
            </a:extLst>
          </p:cNvPr>
          <p:cNvSpPr txBox="1"/>
          <p:nvPr/>
        </p:nvSpPr>
        <p:spPr>
          <a:xfrm>
            <a:off x="9345674" y="4366979"/>
            <a:ext cx="1542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mp(‘gain’,.4)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767072-04EA-43B5-99BA-6DF164B7AC4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8609849" y="4548193"/>
            <a:ext cx="735825" cy="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5B7594-BE7A-4A90-94C0-D3C332F285FC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8069989" y="4946181"/>
            <a:ext cx="13251" cy="36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C51FFD-FDFE-4CB3-B641-5B55643813FD}"/>
              </a:ext>
            </a:extLst>
          </p:cNvPr>
          <p:cNvSpPr txBox="1"/>
          <p:nvPr/>
        </p:nvSpPr>
        <p:spPr>
          <a:xfrm>
            <a:off x="7073603" y="5306659"/>
            <a:ext cx="2019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Pulse on rising edge as peak detector crosses signal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0328D3-83CD-4362-B011-7BBCB008DD7B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991607" y="4946181"/>
            <a:ext cx="0" cy="35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244412-F4C8-4F39-AF64-363EF640A669}"/>
              </a:ext>
            </a:extLst>
          </p:cNvPr>
          <p:cNvSpPr txBox="1"/>
          <p:nvPr/>
        </p:nvSpPr>
        <p:spPr>
          <a:xfrm>
            <a:off x="8915311" y="5304079"/>
            <a:ext cx="215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Multiplies Thud Neural Network Output with a 0 or 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C9086D-044D-4731-96BF-DC590802AF6C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955583" y="4946181"/>
            <a:ext cx="0" cy="35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B7D0F63-74C1-4EE3-957C-D6D2CD68948B}"/>
              </a:ext>
            </a:extLst>
          </p:cNvPr>
          <p:cNvSpPr txBox="1"/>
          <p:nvPr/>
        </p:nvSpPr>
        <p:spPr>
          <a:xfrm>
            <a:off x="4945946" y="5304683"/>
            <a:ext cx="2019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Detect when peak tracker overshoots signal</a:t>
            </a:r>
          </a:p>
        </p:txBody>
      </p:sp>
    </p:spTree>
    <p:extLst>
      <p:ext uri="{BB962C8B-B14F-4D97-AF65-F5344CB8AC3E}">
        <p14:creationId xmlns:p14="http://schemas.microsoft.com/office/powerpoint/2010/main" val="39693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0F494-0DEF-459E-BA07-7755CAFA4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57889"/>
              </p:ext>
            </p:extLst>
          </p:nvPr>
        </p:nvGraphicFramePr>
        <p:xfrm>
          <a:off x="2624391" y="4006984"/>
          <a:ext cx="6718300" cy="11049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87340207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4336593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81411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29704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0178524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009422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 File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433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LogBaselineAndZCR_hfPeaks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GB_TestClip_v1_16000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151.72sec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 = 20 /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 = 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81.3msec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870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LogBaselineAndZCR_hfPeaks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GB_TestClip_v1_16000_mixed_included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247.02sec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 = 50 /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 = 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58.1msec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089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LogBaselineAndZCR_hfPeaks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GB_TestClip_Training_v1_16000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597.46sec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 = 47 /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 = 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120msec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053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LogBaselineAndZCR_hfPeaks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GB_TestClip_v2_16000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108.83sec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 = 23 / 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 =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62.3msec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801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LogBaselineAndZCR_hfPeaks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GB_TestClip_Short_v1_16000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26.81sec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 = 5 /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 = 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77.9msec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789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354A973-CC19-479C-A363-B456E117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47" y="698156"/>
            <a:ext cx="6641144" cy="52461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Glass Break Chain V3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95904-D778-4DCE-8753-B363C561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1" y="2193307"/>
            <a:ext cx="6184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82DE-CA0F-4721-95E3-9F74578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NN “Scratch” Glass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5C71-D94A-4765-B065-336F40D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2870200"/>
            <a:ext cx="6337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7959FD-5C20-4321-AB13-FB5741AE5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02" b="33666"/>
          <a:stretch/>
        </p:blipFill>
        <p:spPr>
          <a:xfrm>
            <a:off x="3434780" y="2883774"/>
            <a:ext cx="5024491" cy="397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A6DEEA-7175-4AA9-A06C-28A827220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47" b="36066"/>
          <a:stretch/>
        </p:blipFill>
        <p:spPr>
          <a:xfrm>
            <a:off x="6900809" y="130298"/>
            <a:ext cx="5188878" cy="3830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8897B-294B-4C36-9545-F3058D9B7D6F}"/>
              </a:ext>
            </a:extLst>
          </p:cNvPr>
          <p:cNvSpPr txBox="1"/>
          <p:nvPr/>
        </p:nvSpPr>
        <p:spPr>
          <a:xfrm>
            <a:off x="585627" y="4582273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get peak detector to deliver only prominent peaks.</a:t>
            </a:r>
          </a:p>
          <a:p>
            <a:endParaRPr lang="en-US" dirty="0"/>
          </a:p>
          <a:p>
            <a:r>
              <a:rPr lang="en-US" dirty="0"/>
              <a:t>Time to next peak is too short?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D7A8C-A0E1-4792-9FB8-9F08C6575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02" b="36066"/>
          <a:stretch/>
        </p:blipFill>
        <p:spPr>
          <a:xfrm>
            <a:off x="174233" y="0"/>
            <a:ext cx="5024491" cy="3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4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C15-5F4A-45E1-985E-698F9D8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8FA85-16D6-4C04-AB0B-B1DB35A5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3" y="4742113"/>
            <a:ext cx="10673334" cy="1296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42134-593D-4260-B6C4-D7B32DE5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3" y="2578917"/>
            <a:ext cx="10967974" cy="1296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FE52A-63F5-4373-AF6B-B619D327EEB6}"/>
              </a:ext>
            </a:extLst>
          </p:cNvPr>
          <p:cNvSpPr txBox="1"/>
          <p:nvPr/>
        </p:nvSpPr>
        <p:spPr>
          <a:xfrm>
            <a:off x="452973" y="2186649"/>
            <a:ext cx="435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Simple timing constraints, i.e., shatter after thud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97DF7-E5CD-4A59-9767-E08CE6EA1CDA}"/>
              </a:ext>
            </a:extLst>
          </p:cNvPr>
          <p:cNvSpPr txBox="1"/>
          <p:nvPr/>
        </p:nvSpPr>
        <p:spPr>
          <a:xfrm>
            <a:off x="452973" y="4354362"/>
            <a:ext cx="8833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Sophisticated timing constraints, i.e., shatter after thud, suppress thud after shatter </a:t>
            </a:r>
            <a:r>
              <a:rPr lang="en-US" sz="1600" dirty="0">
                <a:sym typeface="Wingdings" panose="05000000000000000000" pitchFamily="2" charset="2"/>
              </a:rPr>
              <a:t> more TPs and FPs</a:t>
            </a:r>
            <a:r>
              <a:rPr lang="en-US" sz="16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14879-BF0B-48CA-87EF-A710DDECEF5F}"/>
              </a:ext>
            </a:extLst>
          </p:cNvPr>
          <p:cNvSpPr txBox="1"/>
          <p:nvPr/>
        </p:nvSpPr>
        <p:spPr>
          <a:xfrm>
            <a:off x="9440884" y="3875333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142/148         76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F03F4-1362-4FBC-8981-9E62AE63E71A}"/>
              </a:ext>
            </a:extLst>
          </p:cNvPr>
          <p:cNvSpPr txBox="1"/>
          <p:nvPr/>
        </p:nvSpPr>
        <p:spPr>
          <a:xfrm>
            <a:off x="9286225" y="6036509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146/148         76</a:t>
            </a:r>
          </a:p>
        </p:txBody>
      </p:sp>
    </p:spTree>
    <p:extLst>
      <p:ext uri="{BB962C8B-B14F-4D97-AF65-F5344CB8AC3E}">
        <p14:creationId xmlns:p14="http://schemas.microsoft.com/office/powerpoint/2010/main" val="173018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441C-2530-4287-B488-ED890B6E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Results: Focus on Peaks yields fewer FPs but a few misses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80A96-7AE8-4169-A2B1-A19A5DC8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4" y="4674298"/>
            <a:ext cx="11547311" cy="1299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B4BAD-AAC4-4EB1-9D57-711B3ACE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5" y="2444010"/>
            <a:ext cx="11864788" cy="1299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A52D5-F0D0-49DF-A8B3-83FE867E79C7}"/>
              </a:ext>
            </a:extLst>
          </p:cNvPr>
          <p:cNvSpPr txBox="1"/>
          <p:nvPr/>
        </p:nvSpPr>
        <p:spPr>
          <a:xfrm>
            <a:off x="322344" y="2014699"/>
            <a:ext cx="796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Simple timing constraints, i.e., shatter after thud, thud coincides with high frequency impulse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A564C-26AA-4AF4-B24A-4822583E27AD}"/>
              </a:ext>
            </a:extLst>
          </p:cNvPr>
          <p:cNvSpPr txBox="1"/>
          <p:nvPr/>
        </p:nvSpPr>
        <p:spPr>
          <a:xfrm>
            <a:off x="322344" y="4226085"/>
            <a:ext cx="1087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Sophisticated timing constraints, i.e., shatter after thud, thud coincides with high frequency impulse, suppress thud after shatter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E931B-4F26-44BD-A738-F70EE91B5172}"/>
              </a:ext>
            </a:extLst>
          </p:cNvPr>
          <p:cNvSpPr txBox="1"/>
          <p:nvPr/>
        </p:nvSpPr>
        <p:spPr>
          <a:xfrm>
            <a:off x="9999024" y="3755757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142/148         76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26B68-1BE8-447B-A137-1582F73647AB}"/>
              </a:ext>
            </a:extLst>
          </p:cNvPr>
          <p:cNvSpPr txBox="1"/>
          <p:nvPr/>
        </p:nvSpPr>
        <p:spPr>
          <a:xfrm>
            <a:off x="9830790" y="5973740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141/148         73</a:t>
            </a:r>
          </a:p>
        </p:txBody>
      </p:sp>
    </p:spTree>
    <p:extLst>
      <p:ext uri="{BB962C8B-B14F-4D97-AF65-F5344CB8AC3E}">
        <p14:creationId xmlns:p14="http://schemas.microsoft.com/office/powerpoint/2010/main" val="289598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565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“Simple” Glass Break Detector</vt:lpstr>
      <vt:lpstr>“Simple” Glass Break Chain</vt:lpstr>
      <vt:lpstr>Asynchronous Peak Detector for Sampling Neural Network Output</vt:lpstr>
      <vt:lpstr>Glass Break Chain V3</vt:lpstr>
      <vt:lpstr>Single NN “Scratch” Glass break</vt:lpstr>
      <vt:lpstr>PowerPoint Presentation</vt:lpstr>
      <vt:lpstr>PowerPoint Presentation</vt:lpstr>
      <vt:lpstr>Results: Focus on Peaks yields fewer FPs but a few misses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Fuhrman</dc:creator>
  <cp:lastModifiedBy>Michael Fuhrman</cp:lastModifiedBy>
  <cp:revision>64</cp:revision>
  <dcterms:created xsi:type="dcterms:W3CDTF">2020-08-19T19:04:02Z</dcterms:created>
  <dcterms:modified xsi:type="dcterms:W3CDTF">2020-10-21T14:30:28Z</dcterms:modified>
</cp:coreProperties>
</file>